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9"/>
  </p:notesMasterIdLst>
  <p:sldIdLst>
    <p:sldId id="256" r:id="rId2"/>
    <p:sldId id="260" r:id="rId3"/>
    <p:sldId id="264" r:id="rId4"/>
    <p:sldId id="296" r:id="rId5"/>
    <p:sldId id="263" r:id="rId6"/>
    <p:sldId id="297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275" r:id="rId18"/>
  </p:sldIdLst>
  <p:sldSz cx="9144000" cy="5143500" type="screen16x9"/>
  <p:notesSz cx="6858000" cy="9144000"/>
  <p:embeddedFontLst>
    <p:embeddedFont>
      <p:font typeface="Albert Sans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F1FC"/>
    <a:srgbClr val="DFF0FC"/>
    <a:srgbClr val="FFFFFF"/>
    <a:srgbClr val="0121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FB232D-28B9-4E13-AE5B-42D342B3B029}" v="66" dt="2023-12-09T12:00:58.273"/>
    <p1510:client id="{96801FE1-E1F8-4F80-B323-8A5216915AB2}" v="12" dt="2023-12-09T11:43:56.439"/>
  </p1510:revLst>
</p1510:revInfo>
</file>

<file path=ppt/tableStyles.xml><?xml version="1.0" encoding="utf-8"?>
<a:tblStyleLst xmlns:a="http://schemas.openxmlformats.org/drawingml/2006/main" def="{50B8A5D8-611F-4DB5-80CC-230F4A16B339}">
  <a:tblStyle styleId="{50B8A5D8-611F-4DB5-80CC-230F4A16B3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2ED4E39-C4B8-4445-B39F-32890CE74DC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2df7c8325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2df7c8325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49985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468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65760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11068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67611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3a81a1191a_0_9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3a81a1191a_0_9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3a81a1191a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3a81a1191a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0548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3a81a1191a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3a81a1191a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8047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240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9466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df7c8325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df7c8325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206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09050" y="1274763"/>
            <a:ext cx="3468900" cy="20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 b="1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09050" y="3314087"/>
            <a:ext cx="34689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ctrTitle"/>
          </p:nvPr>
        </p:nvSpPr>
        <p:spPr>
          <a:xfrm>
            <a:off x="1225400" y="649438"/>
            <a:ext cx="2836200" cy="97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1225400" y="1623838"/>
            <a:ext cx="2836200" cy="11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20"/>
          <p:cNvSpPr txBox="1"/>
          <p:nvPr/>
        </p:nvSpPr>
        <p:spPr>
          <a:xfrm>
            <a:off x="1225400" y="3479463"/>
            <a:ext cx="2836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8900044" scaled="0"/>
        </a:gra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7330037" y="744250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" name="Google Shape;160;p22"/>
          <p:cNvGrpSpPr/>
          <p:nvPr/>
        </p:nvGrpSpPr>
        <p:grpSpPr>
          <a:xfrm>
            <a:off x="7558728" y="868951"/>
            <a:ext cx="835737" cy="835737"/>
            <a:chOff x="7774163" y="804325"/>
            <a:chExt cx="587100" cy="587100"/>
          </a:xfrm>
        </p:grpSpPr>
        <p:sp>
          <p:nvSpPr>
            <p:cNvPr id="161" name="Google Shape;161;p22"/>
            <p:cNvSpPr/>
            <p:nvPr/>
          </p:nvSpPr>
          <p:spPr>
            <a:xfrm>
              <a:off x="7774163" y="8043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7845113" y="8752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" name="Google Shape;163;p22"/>
            <p:cNvGrpSpPr/>
            <p:nvPr/>
          </p:nvGrpSpPr>
          <p:grpSpPr>
            <a:xfrm>
              <a:off x="7941423" y="971571"/>
              <a:ext cx="252594" cy="252615"/>
              <a:chOff x="-44924250" y="3206000"/>
              <a:chExt cx="300100" cy="300125"/>
            </a:xfrm>
          </p:grpSpPr>
          <p:sp>
            <p:nvSpPr>
              <p:cNvPr id="164" name="Google Shape;164;p22"/>
              <p:cNvSpPr/>
              <p:nvPr/>
            </p:nvSpPr>
            <p:spPr>
              <a:xfrm>
                <a:off x="-44747025" y="3365100"/>
                <a:ext cx="122875" cy="87450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4915" y="3498"/>
                    </a:lnTo>
                    <a:lnTo>
                      <a:pt x="491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2"/>
              <p:cNvSpPr/>
              <p:nvPr/>
            </p:nvSpPr>
            <p:spPr>
              <a:xfrm>
                <a:off x="-44747025" y="3470650"/>
                <a:ext cx="1228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1419" extrusionOk="0">
                    <a:moveTo>
                      <a:pt x="0" y="0"/>
                    </a:moveTo>
                    <a:lnTo>
                      <a:pt x="0" y="347"/>
                    </a:lnTo>
                    <a:cubicBezTo>
                      <a:pt x="0" y="946"/>
                      <a:pt x="473" y="1418"/>
                      <a:pt x="1071" y="1418"/>
                    </a:cubicBezTo>
                    <a:lnTo>
                      <a:pt x="3875" y="1418"/>
                    </a:lnTo>
                    <a:cubicBezTo>
                      <a:pt x="4442" y="1418"/>
                      <a:pt x="4915" y="946"/>
                      <a:pt x="4915" y="347"/>
                    </a:cubicBezTo>
                    <a:lnTo>
                      <a:pt x="491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2"/>
              <p:cNvSpPr/>
              <p:nvPr/>
            </p:nvSpPr>
            <p:spPr>
              <a:xfrm>
                <a:off x="-44747025" y="3313125"/>
                <a:ext cx="1228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1419" extrusionOk="0">
                    <a:moveTo>
                      <a:pt x="1071" y="1"/>
                    </a:moveTo>
                    <a:cubicBezTo>
                      <a:pt x="473" y="1"/>
                      <a:pt x="0" y="473"/>
                      <a:pt x="0" y="1072"/>
                    </a:cubicBezTo>
                    <a:lnTo>
                      <a:pt x="0" y="1418"/>
                    </a:lnTo>
                    <a:lnTo>
                      <a:pt x="4915" y="1418"/>
                    </a:lnTo>
                    <a:lnTo>
                      <a:pt x="4915" y="1072"/>
                    </a:lnTo>
                    <a:cubicBezTo>
                      <a:pt x="4915" y="473"/>
                      <a:pt x="4442" y="1"/>
                      <a:pt x="38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2"/>
              <p:cNvSpPr/>
              <p:nvPr/>
            </p:nvSpPr>
            <p:spPr>
              <a:xfrm>
                <a:off x="-44924250" y="3384000"/>
                <a:ext cx="159125" cy="69350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2774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32" y="316"/>
                    </a:lnTo>
                    <a:cubicBezTo>
                      <a:pt x="32" y="915"/>
                      <a:pt x="505" y="1387"/>
                      <a:pt x="1103" y="1387"/>
                    </a:cubicBezTo>
                    <a:lnTo>
                      <a:pt x="4254" y="1387"/>
                    </a:lnTo>
                    <a:lnTo>
                      <a:pt x="4254" y="2080"/>
                    </a:lnTo>
                    <a:lnTo>
                      <a:pt x="3183" y="2080"/>
                    </a:lnTo>
                    <a:cubicBezTo>
                      <a:pt x="2994" y="2080"/>
                      <a:pt x="2836" y="2238"/>
                      <a:pt x="2836" y="2427"/>
                    </a:cubicBezTo>
                    <a:cubicBezTo>
                      <a:pt x="2836" y="2647"/>
                      <a:pt x="2994" y="2773"/>
                      <a:pt x="3183" y="2773"/>
                    </a:cubicBezTo>
                    <a:lnTo>
                      <a:pt x="6365" y="2773"/>
                    </a:lnTo>
                    <a:lnTo>
                      <a:pt x="636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2"/>
              <p:cNvSpPr/>
              <p:nvPr/>
            </p:nvSpPr>
            <p:spPr>
              <a:xfrm>
                <a:off x="-44924250" y="3206000"/>
                <a:ext cx="2646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10587" h="6365" extrusionOk="0">
                    <a:moveTo>
                      <a:pt x="1072" y="1"/>
                    </a:moveTo>
                    <a:cubicBezTo>
                      <a:pt x="473" y="1"/>
                      <a:pt x="1" y="473"/>
                      <a:pt x="1" y="1041"/>
                    </a:cubicBezTo>
                    <a:lnTo>
                      <a:pt x="1" y="6365"/>
                    </a:lnTo>
                    <a:lnTo>
                      <a:pt x="6365" y="6365"/>
                    </a:lnTo>
                    <a:lnTo>
                      <a:pt x="6365" y="5357"/>
                    </a:lnTo>
                    <a:cubicBezTo>
                      <a:pt x="6365" y="4349"/>
                      <a:pt x="7152" y="3561"/>
                      <a:pt x="8160" y="3561"/>
                    </a:cubicBezTo>
                    <a:lnTo>
                      <a:pt x="10586" y="3561"/>
                    </a:lnTo>
                    <a:lnTo>
                      <a:pt x="10586" y="1041"/>
                    </a:lnTo>
                    <a:cubicBezTo>
                      <a:pt x="10586" y="473"/>
                      <a:pt x="10114" y="1"/>
                      <a:pt x="95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9" name="Google Shape;169;p22"/>
          <p:cNvSpPr/>
          <p:nvPr/>
        </p:nvSpPr>
        <p:spPr>
          <a:xfrm>
            <a:off x="1367688" y="3955763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554588" y="4123000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22"/>
          <p:cNvGrpSpPr/>
          <p:nvPr/>
        </p:nvGrpSpPr>
        <p:grpSpPr>
          <a:xfrm>
            <a:off x="745764" y="3292399"/>
            <a:ext cx="554809" cy="554809"/>
            <a:chOff x="5724800" y="2169125"/>
            <a:chExt cx="587100" cy="587100"/>
          </a:xfrm>
        </p:grpSpPr>
        <p:sp>
          <p:nvSpPr>
            <p:cNvPr id="172" name="Google Shape;172;p22"/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22"/>
          <p:cNvSpPr/>
          <p:nvPr/>
        </p:nvSpPr>
        <p:spPr>
          <a:xfrm>
            <a:off x="7134938" y="1563138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869538" y="4168588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909050" y="2267588"/>
            <a:ext cx="481260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909050" y="1162713"/>
            <a:ext cx="4812600" cy="110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/>
          <p:nvPr/>
        </p:nvSpPr>
        <p:spPr>
          <a:xfrm>
            <a:off x="428100" y="399900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987913" y="1006425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8232563" y="1006425"/>
            <a:ext cx="151500" cy="151500"/>
          </a:xfrm>
          <a:prstGeom prst="ellipse">
            <a:avLst/>
          </a:prstGeom>
          <a:gradFill>
            <a:gsLst>
              <a:gs pos="0">
                <a:schemeClr val="dk2">
                  <a:alpha val="10000"/>
                </a:schemeClr>
              </a:gs>
              <a:gs pos="100000">
                <a:schemeClr val="lt1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759938" y="3782749"/>
            <a:ext cx="315000" cy="3150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913013" y="3863750"/>
            <a:ext cx="554700" cy="5547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1397638" y="3980300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7836413" y="725050"/>
            <a:ext cx="151500" cy="1515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/>
          <p:nvPr/>
        </p:nvSpPr>
        <p:spPr>
          <a:xfrm>
            <a:off x="930225" y="4191875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759938" y="671399"/>
            <a:ext cx="315000" cy="3150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913013" y="752400"/>
            <a:ext cx="554700" cy="5547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1397638" y="868950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/>
          <p:nvPr/>
        </p:nvSpPr>
        <p:spPr>
          <a:xfrm>
            <a:off x="715100" y="3937124"/>
            <a:ext cx="151500" cy="1515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/>
          <p:nvPr/>
        </p:nvSpPr>
        <p:spPr>
          <a:xfrm rot="10800000">
            <a:off x="8069063" y="4112525"/>
            <a:ext cx="315000" cy="3150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8"/>
          <p:cNvSpPr/>
          <p:nvPr/>
        </p:nvSpPr>
        <p:spPr>
          <a:xfrm rot="10800000">
            <a:off x="7676288" y="3791824"/>
            <a:ext cx="554700" cy="5547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/>
          <p:nvPr/>
        </p:nvSpPr>
        <p:spPr>
          <a:xfrm rot="10800000">
            <a:off x="7594863" y="4078474"/>
            <a:ext cx="151500" cy="151500"/>
          </a:xfrm>
          <a:prstGeom prst="ellipse">
            <a:avLst/>
          </a:prstGeom>
          <a:gradFill>
            <a:gsLst>
              <a:gs pos="0">
                <a:schemeClr val="dk2">
                  <a:alpha val="10000"/>
                </a:schemeClr>
              </a:gs>
              <a:gs pos="100000">
                <a:schemeClr val="lt1">
                  <a:alpha val="100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7914825" y="668125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277400" y="1038424"/>
            <a:ext cx="151500" cy="1515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930225" y="4191875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0"/>
          <p:cNvSpPr/>
          <p:nvPr/>
        </p:nvSpPr>
        <p:spPr>
          <a:xfrm>
            <a:off x="715100" y="3937124"/>
            <a:ext cx="151500" cy="1515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0"/>
          <p:cNvSpPr/>
          <p:nvPr/>
        </p:nvSpPr>
        <p:spPr>
          <a:xfrm>
            <a:off x="7914825" y="668125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8277400" y="1038424"/>
            <a:ext cx="151500" cy="1515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1"/>
          </p:nvPr>
        </p:nvSpPr>
        <p:spPr>
          <a:xfrm>
            <a:off x="961444" y="1533475"/>
            <a:ext cx="33642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2"/>
          </p:nvPr>
        </p:nvSpPr>
        <p:spPr>
          <a:xfrm>
            <a:off x="961444" y="1874875"/>
            <a:ext cx="3364200" cy="713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ubTitle" idx="3"/>
          </p:nvPr>
        </p:nvSpPr>
        <p:spPr>
          <a:xfrm>
            <a:off x="961444" y="2817175"/>
            <a:ext cx="33642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4"/>
          </p:nvPr>
        </p:nvSpPr>
        <p:spPr>
          <a:xfrm>
            <a:off x="961444" y="3158575"/>
            <a:ext cx="3364200" cy="89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subTitle" idx="5"/>
          </p:nvPr>
        </p:nvSpPr>
        <p:spPr>
          <a:xfrm>
            <a:off x="4818356" y="1533475"/>
            <a:ext cx="33642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6"/>
          </p:nvPr>
        </p:nvSpPr>
        <p:spPr>
          <a:xfrm>
            <a:off x="4818356" y="1874875"/>
            <a:ext cx="3364200" cy="713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subTitle" idx="7"/>
          </p:nvPr>
        </p:nvSpPr>
        <p:spPr>
          <a:xfrm>
            <a:off x="4818356" y="2817175"/>
            <a:ext cx="33642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8"/>
          </p:nvPr>
        </p:nvSpPr>
        <p:spPr>
          <a:xfrm>
            <a:off x="4818356" y="3158575"/>
            <a:ext cx="3364200" cy="89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198662" scaled="0"/>
        </a:gra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name="adj" fmla="val 6806"/>
            </a:avLst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715100" y="1533475"/>
            <a:ext cx="24861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2"/>
          </p:nvPr>
        </p:nvSpPr>
        <p:spPr>
          <a:xfrm>
            <a:off x="715100" y="1874875"/>
            <a:ext cx="2486100" cy="89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3"/>
          </p:nvPr>
        </p:nvSpPr>
        <p:spPr>
          <a:xfrm>
            <a:off x="715100" y="2817175"/>
            <a:ext cx="24861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ubTitle" idx="4"/>
          </p:nvPr>
        </p:nvSpPr>
        <p:spPr>
          <a:xfrm>
            <a:off x="715100" y="3158575"/>
            <a:ext cx="2486100" cy="89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ubTitle" idx="5"/>
          </p:nvPr>
        </p:nvSpPr>
        <p:spPr>
          <a:xfrm>
            <a:off x="3328950" y="1533475"/>
            <a:ext cx="24861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ubTitle" idx="6"/>
          </p:nvPr>
        </p:nvSpPr>
        <p:spPr>
          <a:xfrm>
            <a:off x="3328950" y="1874875"/>
            <a:ext cx="2486100" cy="89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7"/>
          </p:nvPr>
        </p:nvSpPr>
        <p:spPr>
          <a:xfrm>
            <a:off x="3328950" y="2817175"/>
            <a:ext cx="24861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subTitle" idx="8"/>
          </p:nvPr>
        </p:nvSpPr>
        <p:spPr>
          <a:xfrm>
            <a:off x="3328950" y="3158575"/>
            <a:ext cx="2486100" cy="89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subTitle" idx="9"/>
          </p:nvPr>
        </p:nvSpPr>
        <p:spPr>
          <a:xfrm>
            <a:off x="5942800" y="1533475"/>
            <a:ext cx="24861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subTitle" idx="13"/>
          </p:nvPr>
        </p:nvSpPr>
        <p:spPr>
          <a:xfrm>
            <a:off x="5942800" y="1874875"/>
            <a:ext cx="2486100" cy="89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subTitle" idx="14"/>
          </p:nvPr>
        </p:nvSpPr>
        <p:spPr>
          <a:xfrm>
            <a:off x="5942800" y="2817175"/>
            <a:ext cx="2486100" cy="49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" name="Google Shape;125;p16"/>
          <p:cNvSpPr txBox="1">
            <a:spLocks noGrp="1"/>
          </p:cNvSpPr>
          <p:nvPr>
            <p:ph type="subTitle" idx="15"/>
          </p:nvPr>
        </p:nvSpPr>
        <p:spPr>
          <a:xfrm>
            <a:off x="5942800" y="3158575"/>
            <a:ext cx="2486100" cy="89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sz="3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99200"/>
            <a:ext cx="7713900" cy="3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6" r:id="rId6"/>
    <p:sldLayoutId id="2147483658" r:id="rId7"/>
    <p:sldLayoutId id="2147483661" r:id="rId8"/>
    <p:sldLayoutId id="2147483662" r:id="rId9"/>
    <p:sldLayoutId id="2147483666" r:id="rId10"/>
    <p:sldLayoutId id="214748366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6"/>
          <p:cNvGrpSpPr/>
          <p:nvPr/>
        </p:nvGrpSpPr>
        <p:grpSpPr>
          <a:xfrm>
            <a:off x="4894586" y="966023"/>
            <a:ext cx="3211436" cy="3211451"/>
            <a:chOff x="1190500" y="238125"/>
            <a:chExt cx="5237175" cy="5237200"/>
          </a:xfrm>
        </p:grpSpPr>
        <p:sp>
          <p:nvSpPr>
            <p:cNvPr id="188" name="Google Shape;188;p26"/>
            <p:cNvSpPr/>
            <p:nvPr/>
          </p:nvSpPr>
          <p:spPr>
            <a:xfrm>
              <a:off x="1190500" y="238125"/>
              <a:ext cx="5237175" cy="5237200"/>
            </a:xfrm>
            <a:custGeom>
              <a:avLst/>
              <a:gdLst/>
              <a:ahLst/>
              <a:cxnLst/>
              <a:rect l="l" t="t" r="r" b="b"/>
              <a:pathLst>
                <a:path w="209487" h="209488" extrusionOk="0">
                  <a:moveTo>
                    <a:pt x="104743" y="0"/>
                  </a:moveTo>
                  <a:cubicBezTo>
                    <a:pt x="76964" y="0"/>
                    <a:pt x="50321" y="11035"/>
                    <a:pt x="30679" y="30679"/>
                  </a:cubicBezTo>
                  <a:cubicBezTo>
                    <a:pt x="11034" y="50321"/>
                    <a:pt x="0" y="76964"/>
                    <a:pt x="0" y="104744"/>
                  </a:cubicBezTo>
                  <a:cubicBezTo>
                    <a:pt x="0" y="132523"/>
                    <a:pt x="11034" y="159163"/>
                    <a:pt x="30679" y="178808"/>
                  </a:cubicBezTo>
                  <a:cubicBezTo>
                    <a:pt x="50321" y="198449"/>
                    <a:pt x="76964" y="209487"/>
                    <a:pt x="104743" y="209487"/>
                  </a:cubicBezTo>
                  <a:cubicBezTo>
                    <a:pt x="132523" y="209487"/>
                    <a:pt x="159162" y="198449"/>
                    <a:pt x="178807" y="178808"/>
                  </a:cubicBezTo>
                  <a:cubicBezTo>
                    <a:pt x="198449" y="159163"/>
                    <a:pt x="209486" y="132523"/>
                    <a:pt x="209486" y="104744"/>
                  </a:cubicBezTo>
                  <a:cubicBezTo>
                    <a:pt x="209486" y="76964"/>
                    <a:pt x="198449" y="50321"/>
                    <a:pt x="178807" y="30679"/>
                  </a:cubicBezTo>
                  <a:cubicBezTo>
                    <a:pt x="159162" y="11035"/>
                    <a:pt x="132523" y="0"/>
                    <a:pt x="104743" y="0"/>
                  </a:cubicBezTo>
                  <a:close/>
                </a:path>
              </a:pathLst>
            </a:custGeom>
            <a:solidFill>
              <a:srgbClr val="0388E5">
                <a:alpha val="1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1732050" y="779675"/>
              <a:ext cx="4154050" cy="4154075"/>
            </a:xfrm>
            <a:custGeom>
              <a:avLst/>
              <a:gdLst/>
              <a:ahLst/>
              <a:cxnLst/>
              <a:rect l="l" t="t" r="r" b="b"/>
              <a:pathLst>
                <a:path w="166162" h="166163" extrusionOk="0">
                  <a:moveTo>
                    <a:pt x="83081" y="1"/>
                  </a:moveTo>
                  <a:cubicBezTo>
                    <a:pt x="61045" y="1"/>
                    <a:pt x="39914" y="8753"/>
                    <a:pt x="24335" y="24335"/>
                  </a:cubicBezTo>
                  <a:cubicBezTo>
                    <a:pt x="8753" y="39915"/>
                    <a:pt x="1" y="61046"/>
                    <a:pt x="1" y="83082"/>
                  </a:cubicBezTo>
                  <a:cubicBezTo>
                    <a:pt x="1" y="105114"/>
                    <a:pt x="8753" y="126249"/>
                    <a:pt x="24335" y="141828"/>
                  </a:cubicBezTo>
                  <a:cubicBezTo>
                    <a:pt x="39914" y="157407"/>
                    <a:pt x="61045" y="166162"/>
                    <a:pt x="83081" y="166162"/>
                  </a:cubicBezTo>
                  <a:cubicBezTo>
                    <a:pt x="105114" y="166162"/>
                    <a:pt x="126248" y="157407"/>
                    <a:pt x="141827" y="141828"/>
                  </a:cubicBezTo>
                  <a:cubicBezTo>
                    <a:pt x="157406" y="126249"/>
                    <a:pt x="166162" y="105114"/>
                    <a:pt x="166162" y="83082"/>
                  </a:cubicBezTo>
                  <a:cubicBezTo>
                    <a:pt x="166162" y="61046"/>
                    <a:pt x="157406" y="39915"/>
                    <a:pt x="141827" y="24335"/>
                  </a:cubicBezTo>
                  <a:cubicBezTo>
                    <a:pt x="126248" y="8753"/>
                    <a:pt x="105114" y="1"/>
                    <a:pt x="83081" y="1"/>
                  </a:cubicBezTo>
                  <a:close/>
                </a:path>
              </a:pathLst>
            </a:custGeom>
            <a:solidFill>
              <a:srgbClr val="0388E5">
                <a:alpha val="1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2297475" y="1345125"/>
              <a:ext cx="3023200" cy="3023200"/>
            </a:xfrm>
            <a:custGeom>
              <a:avLst/>
              <a:gdLst/>
              <a:ahLst/>
              <a:cxnLst/>
              <a:rect l="l" t="t" r="r" b="b"/>
              <a:pathLst>
                <a:path w="120928" h="120928" extrusionOk="0">
                  <a:moveTo>
                    <a:pt x="60464" y="0"/>
                  </a:moveTo>
                  <a:cubicBezTo>
                    <a:pt x="44429" y="0"/>
                    <a:pt x="29048" y="6371"/>
                    <a:pt x="17710" y="17709"/>
                  </a:cubicBezTo>
                  <a:cubicBezTo>
                    <a:pt x="6372" y="29048"/>
                    <a:pt x="1" y="44429"/>
                    <a:pt x="1" y="60464"/>
                  </a:cubicBezTo>
                  <a:cubicBezTo>
                    <a:pt x="1" y="76499"/>
                    <a:pt x="6372" y="91879"/>
                    <a:pt x="17710" y="103218"/>
                  </a:cubicBezTo>
                  <a:cubicBezTo>
                    <a:pt x="29048" y="114556"/>
                    <a:pt x="44429" y="120927"/>
                    <a:pt x="60464" y="120927"/>
                  </a:cubicBezTo>
                  <a:cubicBezTo>
                    <a:pt x="76499" y="120927"/>
                    <a:pt x="91880" y="114556"/>
                    <a:pt x="103218" y="103218"/>
                  </a:cubicBezTo>
                  <a:cubicBezTo>
                    <a:pt x="114556" y="91879"/>
                    <a:pt x="120927" y="76499"/>
                    <a:pt x="120927" y="60464"/>
                  </a:cubicBezTo>
                  <a:cubicBezTo>
                    <a:pt x="120927" y="44429"/>
                    <a:pt x="114556" y="29048"/>
                    <a:pt x="103218" y="17709"/>
                  </a:cubicBezTo>
                  <a:cubicBezTo>
                    <a:pt x="91880" y="6371"/>
                    <a:pt x="76499" y="0"/>
                    <a:pt x="60464" y="0"/>
                  </a:cubicBezTo>
                  <a:close/>
                </a:path>
              </a:pathLst>
            </a:custGeom>
            <a:solidFill>
              <a:srgbClr val="0388E5">
                <a:alpha val="1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26"/>
          <p:cNvSpPr/>
          <p:nvPr/>
        </p:nvSpPr>
        <p:spPr>
          <a:xfrm>
            <a:off x="5138850" y="1617975"/>
            <a:ext cx="554700" cy="5547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ctrTitle"/>
          </p:nvPr>
        </p:nvSpPr>
        <p:spPr>
          <a:xfrm>
            <a:off x="909050" y="1274763"/>
            <a:ext cx="3468900" cy="20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Pruebas de carga distribuida </a:t>
            </a:r>
            <a:r>
              <a:rPr lang="en-US" err="1">
                <a:solidFill>
                  <a:schemeClr val="accent2"/>
                </a:solidFill>
              </a:rPr>
              <a:t>en</a:t>
            </a:r>
            <a:r>
              <a:rPr lang="en-US">
                <a:solidFill>
                  <a:schemeClr val="accent2"/>
                </a:solidFill>
              </a:rPr>
              <a:t> AWS</a:t>
            </a:r>
          </a:p>
        </p:txBody>
      </p:sp>
      <p:sp>
        <p:nvSpPr>
          <p:cNvPr id="193" name="Google Shape;193;p26"/>
          <p:cNvSpPr txBox="1">
            <a:spLocks noGrp="1"/>
          </p:cNvSpPr>
          <p:nvPr>
            <p:ph type="subTitle" idx="1"/>
          </p:nvPr>
        </p:nvSpPr>
        <p:spPr>
          <a:xfrm>
            <a:off x="909050" y="3314087"/>
            <a:ext cx="34689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Daniel Ricardo Vergara Fonseca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Juan Felipe Santos Carvajal</a:t>
            </a: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María José Torres Nieves</a:t>
            </a:r>
          </a:p>
        </p:txBody>
      </p:sp>
      <p:grpSp>
        <p:nvGrpSpPr>
          <p:cNvPr id="194" name="Google Shape;194;p26"/>
          <p:cNvGrpSpPr/>
          <p:nvPr/>
        </p:nvGrpSpPr>
        <p:grpSpPr>
          <a:xfrm>
            <a:off x="5344810" y="1858671"/>
            <a:ext cx="2311092" cy="1426206"/>
            <a:chOff x="-3367025" y="741238"/>
            <a:chExt cx="2445600" cy="1509213"/>
          </a:xfrm>
        </p:grpSpPr>
        <p:sp>
          <p:nvSpPr>
            <p:cNvPr id="195" name="Google Shape;195;p26"/>
            <p:cNvSpPr/>
            <p:nvPr/>
          </p:nvSpPr>
          <p:spPr>
            <a:xfrm>
              <a:off x="-3367025" y="2092050"/>
              <a:ext cx="2445600" cy="158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-3275975" y="741238"/>
              <a:ext cx="2263500" cy="1350300"/>
            </a:xfrm>
            <a:prstGeom prst="roundRect">
              <a:avLst>
                <a:gd name="adj" fmla="val 246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-3275925" y="2036775"/>
              <a:ext cx="2263378" cy="55521"/>
            </a:xfrm>
            <a:custGeom>
              <a:avLst/>
              <a:gdLst/>
              <a:ahLst/>
              <a:cxnLst/>
              <a:rect l="l" t="t" r="r" b="b"/>
              <a:pathLst>
                <a:path w="170403" h="3582" extrusionOk="0">
                  <a:moveTo>
                    <a:pt x="0" y="0"/>
                  </a:moveTo>
                  <a:lnTo>
                    <a:pt x="0" y="3582"/>
                  </a:lnTo>
                  <a:lnTo>
                    <a:pt x="170403" y="3582"/>
                  </a:lnTo>
                  <a:lnTo>
                    <a:pt x="1704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-3197975" y="848338"/>
              <a:ext cx="2107500" cy="1136100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-3197975" y="847650"/>
              <a:ext cx="2107500" cy="1584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26"/>
          <p:cNvGrpSpPr/>
          <p:nvPr/>
        </p:nvGrpSpPr>
        <p:grpSpPr>
          <a:xfrm>
            <a:off x="5749524" y="1516552"/>
            <a:ext cx="1500980" cy="1426055"/>
            <a:chOff x="6520459" y="-2363338"/>
            <a:chExt cx="1969532" cy="1871217"/>
          </a:xfrm>
        </p:grpSpPr>
        <p:sp>
          <p:nvSpPr>
            <p:cNvPr id="201" name="Google Shape;201;p26"/>
            <p:cNvSpPr/>
            <p:nvPr/>
          </p:nvSpPr>
          <p:spPr>
            <a:xfrm>
              <a:off x="6520459" y="-2363338"/>
              <a:ext cx="1969532" cy="1871217"/>
            </a:xfrm>
            <a:custGeom>
              <a:avLst/>
              <a:gdLst/>
              <a:ahLst/>
              <a:cxnLst/>
              <a:rect l="l" t="t" r="r" b="b"/>
              <a:pathLst>
                <a:path w="148364" h="140958" extrusionOk="0">
                  <a:moveTo>
                    <a:pt x="57509" y="0"/>
                  </a:moveTo>
                  <a:cubicBezTo>
                    <a:pt x="57349" y="0"/>
                    <a:pt x="57188" y="2"/>
                    <a:pt x="57026" y="6"/>
                  </a:cubicBezTo>
                  <a:cubicBezTo>
                    <a:pt x="46803" y="232"/>
                    <a:pt x="39270" y="6842"/>
                    <a:pt x="37039" y="14016"/>
                  </a:cubicBezTo>
                  <a:cubicBezTo>
                    <a:pt x="37039" y="14016"/>
                    <a:pt x="16155" y="19276"/>
                    <a:pt x="21576" y="41595"/>
                  </a:cubicBezTo>
                  <a:cubicBezTo>
                    <a:pt x="21576" y="41595"/>
                    <a:pt x="1" y="50122"/>
                    <a:pt x="9461" y="78898"/>
                  </a:cubicBezTo>
                  <a:cubicBezTo>
                    <a:pt x="9461" y="78898"/>
                    <a:pt x="1543" y="92735"/>
                    <a:pt x="5475" y="105202"/>
                  </a:cubicBezTo>
                  <a:cubicBezTo>
                    <a:pt x="9719" y="118650"/>
                    <a:pt x="19186" y="123854"/>
                    <a:pt x="19186" y="123854"/>
                  </a:cubicBezTo>
                  <a:cubicBezTo>
                    <a:pt x="19186" y="123854"/>
                    <a:pt x="19977" y="137126"/>
                    <a:pt x="34648" y="140274"/>
                  </a:cubicBezTo>
                  <a:cubicBezTo>
                    <a:pt x="36816" y="140739"/>
                    <a:pt x="38958" y="140958"/>
                    <a:pt x="41033" y="140958"/>
                  </a:cubicBezTo>
                  <a:cubicBezTo>
                    <a:pt x="51491" y="140958"/>
                    <a:pt x="60280" y="135394"/>
                    <a:pt x="62408" y="127680"/>
                  </a:cubicBezTo>
                  <a:cubicBezTo>
                    <a:pt x="62408" y="127680"/>
                    <a:pt x="62408" y="127680"/>
                    <a:pt x="62409" y="127680"/>
                  </a:cubicBezTo>
                  <a:cubicBezTo>
                    <a:pt x="62495" y="127680"/>
                    <a:pt x="70237" y="127666"/>
                    <a:pt x="74182" y="122737"/>
                  </a:cubicBezTo>
                  <a:cubicBezTo>
                    <a:pt x="78130" y="127666"/>
                    <a:pt x="85872" y="127680"/>
                    <a:pt x="85958" y="127680"/>
                  </a:cubicBezTo>
                  <a:cubicBezTo>
                    <a:pt x="85959" y="127680"/>
                    <a:pt x="85959" y="127680"/>
                    <a:pt x="85959" y="127680"/>
                  </a:cubicBezTo>
                  <a:cubicBezTo>
                    <a:pt x="88087" y="135394"/>
                    <a:pt x="96876" y="140958"/>
                    <a:pt x="107334" y="140958"/>
                  </a:cubicBezTo>
                  <a:cubicBezTo>
                    <a:pt x="109410" y="140958"/>
                    <a:pt x="111551" y="140739"/>
                    <a:pt x="113719" y="140274"/>
                  </a:cubicBezTo>
                  <a:cubicBezTo>
                    <a:pt x="128390" y="137126"/>
                    <a:pt x="129182" y="123854"/>
                    <a:pt x="129182" y="123854"/>
                  </a:cubicBezTo>
                  <a:cubicBezTo>
                    <a:pt x="129182" y="123854"/>
                    <a:pt x="138648" y="118650"/>
                    <a:pt x="142892" y="105202"/>
                  </a:cubicBezTo>
                  <a:cubicBezTo>
                    <a:pt x="146825" y="92735"/>
                    <a:pt x="138907" y="78898"/>
                    <a:pt x="138907" y="78898"/>
                  </a:cubicBezTo>
                  <a:cubicBezTo>
                    <a:pt x="148364" y="50122"/>
                    <a:pt x="126791" y="41595"/>
                    <a:pt x="126791" y="41595"/>
                  </a:cubicBezTo>
                  <a:cubicBezTo>
                    <a:pt x="132212" y="19276"/>
                    <a:pt x="111326" y="14016"/>
                    <a:pt x="111326" y="14016"/>
                  </a:cubicBezTo>
                  <a:cubicBezTo>
                    <a:pt x="109095" y="6842"/>
                    <a:pt x="101564" y="232"/>
                    <a:pt x="91341" y="6"/>
                  </a:cubicBezTo>
                  <a:cubicBezTo>
                    <a:pt x="91179" y="2"/>
                    <a:pt x="91018" y="0"/>
                    <a:pt x="90858" y="0"/>
                  </a:cubicBezTo>
                  <a:cubicBezTo>
                    <a:pt x="79725" y="0"/>
                    <a:pt x="74182" y="8595"/>
                    <a:pt x="74182" y="8595"/>
                  </a:cubicBezTo>
                  <a:cubicBezTo>
                    <a:pt x="74182" y="8595"/>
                    <a:pt x="68642" y="0"/>
                    <a:pt x="5750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7505225" y="-2363338"/>
              <a:ext cx="984766" cy="1871217"/>
            </a:xfrm>
            <a:custGeom>
              <a:avLst/>
              <a:gdLst/>
              <a:ahLst/>
              <a:cxnLst/>
              <a:rect l="l" t="t" r="r" b="b"/>
              <a:pathLst>
                <a:path w="74182" h="140958" extrusionOk="0">
                  <a:moveTo>
                    <a:pt x="16676" y="0"/>
                  </a:moveTo>
                  <a:cubicBezTo>
                    <a:pt x="5543" y="0"/>
                    <a:pt x="0" y="8595"/>
                    <a:pt x="0" y="8595"/>
                  </a:cubicBezTo>
                  <a:lnTo>
                    <a:pt x="0" y="122739"/>
                  </a:lnTo>
                  <a:cubicBezTo>
                    <a:pt x="3948" y="127666"/>
                    <a:pt x="11690" y="127680"/>
                    <a:pt x="11776" y="127680"/>
                  </a:cubicBezTo>
                  <a:cubicBezTo>
                    <a:pt x="11777" y="127680"/>
                    <a:pt x="11777" y="127680"/>
                    <a:pt x="11777" y="127680"/>
                  </a:cubicBezTo>
                  <a:cubicBezTo>
                    <a:pt x="13905" y="135394"/>
                    <a:pt x="22694" y="140958"/>
                    <a:pt x="33150" y="140958"/>
                  </a:cubicBezTo>
                  <a:cubicBezTo>
                    <a:pt x="35226" y="140958"/>
                    <a:pt x="37367" y="140739"/>
                    <a:pt x="39535" y="140274"/>
                  </a:cubicBezTo>
                  <a:cubicBezTo>
                    <a:pt x="54208" y="137126"/>
                    <a:pt x="55000" y="123854"/>
                    <a:pt x="55000" y="123854"/>
                  </a:cubicBezTo>
                  <a:cubicBezTo>
                    <a:pt x="55000" y="123854"/>
                    <a:pt x="64466" y="118650"/>
                    <a:pt x="68710" y="105202"/>
                  </a:cubicBezTo>
                  <a:cubicBezTo>
                    <a:pt x="72643" y="92735"/>
                    <a:pt x="64725" y="78898"/>
                    <a:pt x="64725" y="78898"/>
                  </a:cubicBezTo>
                  <a:cubicBezTo>
                    <a:pt x="74182" y="50122"/>
                    <a:pt x="52609" y="41595"/>
                    <a:pt x="52609" y="41595"/>
                  </a:cubicBezTo>
                  <a:cubicBezTo>
                    <a:pt x="58030" y="19276"/>
                    <a:pt x="37144" y="14016"/>
                    <a:pt x="37144" y="14016"/>
                  </a:cubicBezTo>
                  <a:cubicBezTo>
                    <a:pt x="34913" y="6842"/>
                    <a:pt x="27382" y="232"/>
                    <a:pt x="17159" y="6"/>
                  </a:cubicBezTo>
                  <a:cubicBezTo>
                    <a:pt x="16997" y="2"/>
                    <a:pt x="16836" y="0"/>
                    <a:pt x="1667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" name="Google Shape;203;p26"/>
          <p:cNvGrpSpPr/>
          <p:nvPr/>
        </p:nvGrpSpPr>
        <p:grpSpPr>
          <a:xfrm>
            <a:off x="6164522" y="1248648"/>
            <a:ext cx="671666" cy="1052456"/>
            <a:chOff x="4572004" y="-1734319"/>
            <a:chExt cx="753157" cy="1180147"/>
          </a:xfrm>
        </p:grpSpPr>
        <p:sp>
          <p:nvSpPr>
            <p:cNvPr id="204" name="Google Shape;204;p26"/>
            <p:cNvSpPr/>
            <p:nvPr/>
          </p:nvSpPr>
          <p:spPr>
            <a:xfrm>
              <a:off x="4797599" y="-744920"/>
              <a:ext cx="301993" cy="190748"/>
            </a:xfrm>
            <a:custGeom>
              <a:avLst/>
              <a:gdLst/>
              <a:ahLst/>
              <a:cxnLst/>
              <a:rect l="l" t="t" r="r" b="b"/>
              <a:pathLst>
                <a:path w="22749" h="14369" extrusionOk="0">
                  <a:moveTo>
                    <a:pt x="1" y="0"/>
                  </a:moveTo>
                  <a:lnTo>
                    <a:pt x="1" y="2993"/>
                  </a:lnTo>
                  <a:cubicBezTo>
                    <a:pt x="1" y="9275"/>
                    <a:pt x="5092" y="14369"/>
                    <a:pt x="11373" y="14369"/>
                  </a:cubicBezTo>
                  <a:cubicBezTo>
                    <a:pt x="17655" y="14369"/>
                    <a:pt x="22749" y="9275"/>
                    <a:pt x="22749" y="2993"/>
                  </a:cubicBezTo>
                  <a:lnTo>
                    <a:pt x="2274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4572004" y="-1734319"/>
              <a:ext cx="753157" cy="938835"/>
            </a:xfrm>
            <a:custGeom>
              <a:avLst/>
              <a:gdLst/>
              <a:ahLst/>
              <a:cxnLst/>
              <a:rect l="l" t="t" r="r" b="b"/>
              <a:pathLst>
                <a:path w="56735" h="70722" extrusionOk="0">
                  <a:moveTo>
                    <a:pt x="28368" y="1"/>
                  </a:moveTo>
                  <a:cubicBezTo>
                    <a:pt x="28153" y="1"/>
                    <a:pt x="27937" y="3"/>
                    <a:pt x="27721" y="8"/>
                  </a:cubicBezTo>
                  <a:cubicBezTo>
                    <a:pt x="12224" y="354"/>
                    <a:pt x="0" y="12867"/>
                    <a:pt x="0" y="28368"/>
                  </a:cubicBezTo>
                  <a:cubicBezTo>
                    <a:pt x="0" y="36702"/>
                    <a:pt x="3596" y="44193"/>
                    <a:pt x="9319" y="49381"/>
                  </a:cubicBezTo>
                  <a:cubicBezTo>
                    <a:pt x="13238" y="52933"/>
                    <a:pt x="15525" y="57934"/>
                    <a:pt x="15525" y="63221"/>
                  </a:cubicBezTo>
                  <a:lnTo>
                    <a:pt x="15525" y="70721"/>
                  </a:lnTo>
                  <a:lnTo>
                    <a:pt x="41210" y="70721"/>
                  </a:lnTo>
                  <a:lnTo>
                    <a:pt x="41210" y="63221"/>
                  </a:lnTo>
                  <a:cubicBezTo>
                    <a:pt x="41210" y="57934"/>
                    <a:pt x="43500" y="52930"/>
                    <a:pt x="47418" y="49379"/>
                  </a:cubicBezTo>
                  <a:cubicBezTo>
                    <a:pt x="53139" y="44191"/>
                    <a:pt x="56735" y="36702"/>
                    <a:pt x="56735" y="28368"/>
                  </a:cubicBezTo>
                  <a:cubicBezTo>
                    <a:pt x="56735" y="12701"/>
                    <a:pt x="44035" y="1"/>
                    <a:pt x="2836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4830229" y="-1239613"/>
              <a:ext cx="236733" cy="392568"/>
            </a:xfrm>
            <a:custGeom>
              <a:avLst/>
              <a:gdLst/>
              <a:ahLst/>
              <a:cxnLst/>
              <a:rect l="l" t="t" r="r" b="b"/>
              <a:pathLst>
                <a:path w="17833" h="29572" extrusionOk="0">
                  <a:moveTo>
                    <a:pt x="705" y="1"/>
                  </a:moveTo>
                  <a:cubicBezTo>
                    <a:pt x="604" y="1"/>
                    <a:pt x="501" y="23"/>
                    <a:pt x="407" y="70"/>
                  </a:cubicBezTo>
                  <a:cubicBezTo>
                    <a:pt x="146" y="202"/>
                    <a:pt x="0" y="486"/>
                    <a:pt x="47" y="774"/>
                  </a:cubicBezTo>
                  <a:lnTo>
                    <a:pt x="4549" y="29008"/>
                  </a:lnTo>
                  <a:cubicBezTo>
                    <a:pt x="4601" y="29335"/>
                    <a:pt x="4879" y="29571"/>
                    <a:pt x="5201" y="29571"/>
                  </a:cubicBezTo>
                  <a:cubicBezTo>
                    <a:pt x="5238" y="29571"/>
                    <a:pt x="5275" y="29568"/>
                    <a:pt x="5313" y="29562"/>
                  </a:cubicBezTo>
                  <a:cubicBezTo>
                    <a:pt x="5678" y="29504"/>
                    <a:pt x="5927" y="29163"/>
                    <a:pt x="5867" y="28798"/>
                  </a:cubicBezTo>
                  <a:lnTo>
                    <a:pt x="1678" y="2533"/>
                  </a:lnTo>
                  <a:lnTo>
                    <a:pt x="1678" y="2533"/>
                  </a:lnTo>
                  <a:cubicBezTo>
                    <a:pt x="1997" y="2725"/>
                    <a:pt x="2367" y="2819"/>
                    <a:pt x="2739" y="2819"/>
                  </a:cubicBezTo>
                  <a:cubicBezTo>
                    <a:pt x="3299" y="2819"/>
                    <a:pt x="3862" y="2606"/>
                    <a:pt x="4263" y="2191"/>
                  </a:cubicBezTo>
                  <a:cubicBezTo>
                    <a:pt x="4407" y="2043"/>
                    <a:pt x="4608" y="1968"/>
                    <a:pt x="4809" y="1968"/>
                  </a:cubicBezTo>
                  <a:cubicBezTo>
                    <a:pt x="5009" y="1968"/>
                    <a:pt x="5210" y="2043"/>
                    <a:pt x="5355" y="2191"/>
                  </a:cubicBezTo>
                  <a:cubicBezTo>
                    <a:pt x="5754" y="2604"/>
                    <a:pt x="6289" y="2831"/>
                    <a:pt x="6861" y="2831"/>
                  </a:cubicBezTo>
                  <a:cubicBezTo>
                    <a:pt x="7434" y="2831"/>
                    <a:pt x="7969" y="2604"/>
                    <a:pt x="8368" y="2191"/>
                  </a:cubicBezTo>
                  <a:cubicBezTo>
                    <a:pt x="8513" y="2043"/>
                    <a:pt x="8713" y="1968"/>
                    <a:pt x="8914" y="1968"/>
                  </a:cubicBezTo>
                  <a:cubicBezTo>
                    <a:pt x="9115" y="1968"/>
                    <a:pt x="9316" y="2043"/>
                    <a:pt x="9460" y="2191"/>
                  </a:cubicBezTo>
                  <a:cubicBezTo>
                    <a:pt x="9465" y="2196"/>
                    <a:pt x="9469" y="2201"/>
                    <a:pt x="9474" y="2208"/>
                  </a:cubicBezTo>
                  <a:cubicBezTo>
                    <a:pt x="9871" y="2610"/>
                    <a:pt x="10418" y="2811"/>
                    <a:pt x="10965" y="2811"/>
                  </a:cubicBezTo>
                  <a:cubicBezTo>
                    <a:pt x="11520" y="2811"/>
                    <a:pt x="12075" y="2605"/>
                    <a:pt x="12474" y="2191"/>
                  </a:cubicBezTo>
                  <a:cubicBezTo>
                    <a:pt x="12619" y="2042"/>
                    <a:pt x="12819" y="1967"/>
                    <a:pt x="13020" y="1967"/>
                  </a:cubicBezTo>
                  <a:cubicBezTo>
                    <a:pt x="13221" y="1967"/>
                    <a:pt x="13422" y="2042"/>
                    <a:pt x="13568" y="2194"/>
                  </a:cubicBezTo>
                  <a:cubicBezTo>
                    <a:pt x="13969" y="2608"/>
                    <a:pt x="14533" y="2821"/>
                    <a:pt x="15092" y="2821"/>
                  </a:cubicBezTo>
                  <a:cubicBezTo>
                    <a:pt x="15465" y="2821"/>
                    <a:pt x="15835" y="2726"/>
                    <a:pt x="16155" y="2533"/>
                  </a:cubicBezTo>
                  <a:lnTo>
                    <a:pt x="16155" y="2533"/>
                  </a:lnTo>
                  <a:lnTo>
                    <a:pt x="11966" y="28798"/>
                  </a:lnTo>
                  <a:cubicBezTo>
                    <a:pt x="11906" y="29163"/>
                    <a:pt x="12156" y="29504"/>
                    <a:pt x="12520" y="29562"/>
                  </a:cubicBezTo>
                  <a:cubicBezTo>
                    <a:pt x="12555" y="29569"/>
                    <a:pt x="12589" y="29571"/>
                    <a:pt x="12626" y="29571"/>
                  </a:cubicBezTo>
                  <a:cubicBezTo>
                    <a:pt x="12947" y="29571"/>
                    <a:pt x="13231" y="29338"/>
                    <a:pt x="13284" y="29008"/>
                  </a:cubicBezTo>
                  <a:lnTo>
                    <a:pt x="17787" y="774"/>
                  </a:lnTo>
                  <a:cubicBezTo>
                    <a:pt x="17833" y="486"/>
                    <a:pt x="17687" y="202"/>
                    <a:pt x="17427" y="70"/>
                  </a:cubicBezTo>
                  <a:cubicBezTo>
                    <a:pt x="17332" y="23"/>
                    <a:pt x="17230" y="1"/>
                    <a:pt x="17129" y="1"/>
                  </a:cubicBezTo>
                  <a:cubicBezTo>
                    <a:pt x="16952" y="1"/>
                    <a:pt x="16778" y="71"/>
                    <a:pt x="16649" y="204"/>
                  </a:cubicBezTo>
                  <a:lnTo>
                    <a:pt x="15620" y="1264"/>
                  </a:lnTo>
                  <a:cubicBezTo>
                    <a:pt x="15475" y="1414"/>
                    <a:pt x="15275" y="1489"/>
                    <a:pt x="15074" y="1489"/>
                  </a:cubicBezTo>
                  <a:cubicBezTo>
                    <a:pt x="14874" y="1489"/>
                    <a:pt x="14672" y="1414"/>
                    <a:pt x="14526" y="1261"/>
                  </a:cubicBezTo>
                  <a:cubicBezTo>
                    <a:pt x="14126" y="851"/>
                    <a:pt x="13573" y="645"/>
                    <a:pt x="13020" y="645"/>
                  </a:cubicBezTo>
                  <a:cubicBezTo>
                    <a:pt x="12467" y="645"/>
                    <a:pt x="11913" y="851"/>
                    <a:pt x="11514" y="1264"/>
                  </a:cubicBezTo>
                  <a:cubicBezTo>
                    <a:pt x="11370" y="1412"/>
                    <a:pt x="11169" y="1487"/>
                    <a:pt x="10968" y="1487"/>
                  </a:cubicBezTo>
                  <a:cubicBezTo>
                    <a:pt x="10767" y="1487"/>
                    <a:pt x="10565" y="1412"/>
                    <a:pt x="10420" y="1264"/>
                  </a:cubicBezTo>
                  <a:lnTo>
                    <a:pt x="10406" y="1250"/>
                  </a:lnTo>
                  <a:cubicBezTo>
                    <a:pt x="10010" y="847"/>
                    <a:pt x="9463" y="646"/>
                    <a:pt x="8916" y="646"/>
                  </a:cubicBezTo>
                  <a:cubicBezTo>
                    <a:pt x="8362" y="646"/>
                    <a:pt x="7808" y="852"/>
                    <a:pt x="7408" y="1264"/>
                  </a:cubicBezTo>
                  <a:cubicBezTo>
                    <a:pt x="7264" y="1413"/>
                    <a:pt x="7064" y="1488"/>
                    <a:pt x="6863" y="1488"/>
                  </a:cubicBezTo>
                  <a:cubicBezTo>
                    <a:pt x="6661" y="1488"/>
                    <a:pt x="6459" y="1413"/>
                    <a:pt x="6315" y="1264"/>
                  </a:cubicBezTo>
                  <a:cubicBezTo>
                    <a:pt x="5917" y="852"/>
                    <a:pt x="5363" y="647"/>
                    <a:pt x="4810" y="647"/>
                  </a:cubicBezTo>
                  <a:cubicBezTo>
                    <a:pt x="4256" y="647"/>
                    <a:pt x="3701" y="853"/>
                    <a:pt x="3303" y="1264"/>
                  </a:cubicBezTo>
                  <a:cubicBezTo>
                    <a:pt x="3159" y="1412"/>
                    <a:pt x="2958" y="1487"/>
                    <a:pt x="2757" y="1487"/>
                  </a:cubicBezTo>
                  <a:cubicBezTo>
                    <a:pt x="2556" y="1487"/>
                    <a:pt x="2356" y="1412"/>
                    <a:pt x="2211" y="1264"/>
                  </a:cubicBezTo>
                  <a:lnTo>
                    <a:pt x="1184" y="204"/>
                  </a:lnTo>
                  <a:cubicBezTo>
                    <a:pt x="1057" y="71"/>
                    <a:pt x="882" y="1"/>
                    <a:pt x="7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4650738" y="-1651230"/>
              <a:ext cx="306732" cy="306745"/>
            </a:xfrm>
            <a:custGeom>
              <a:avLst/>
              <a:gdLst/>
              <a:ahLst/>
              <a:cxnLst/>
              <a:rect l="l" t="t" r="r" b="b"/>
              <a:pathLst>
                <a:path w="23106" h="23107" extrusionOk="0">
                  <a:moveTo>
                    <a:pt x="22436" y="1"/>
                  </a:moveTo>
                  <a:cubicBezTo>
                    <a:pt x="10064" y="1"/>
                    <a:pt x="0" y="10067"/>
                    <a:pt x="0" y="22439"/>
                  </a:cubicBezTo>
                  <a:cubicBezTo>
                    <a:pt x="0" y="22809"/>
                    <a:pt x="298" y="23106"/>
                    <a:pt x="667" y="23106"/>
                  </a:cubicBezTo>
                  <a:cubicBezTo>
                    <a:pt x="1036" y="23106"/>
                    <a:pt x="1334" y="22809"/>
                    <a:pt x="1334" y="22439"/>
                  </a:cubicBezTo>
                  <a:cubicBezTo>
                    <a:pt x="1334" y="10804"/>
                    <a:pt x="10801" y="1337"/>
                    <a:pt x="22436" y="1337"/>
                  </a:cubicBezTo>
                  <a:cubicBezTo>
                    <a:pt x="22806" y="1337"/>
                    <a:pt x="23106" y="1039"/>
                    <a:pt x="23106" y="670"/>
                  </a:cubicBezTo>
                  <a:cubicBezTo>
                    <a:pt x="23106" y="301"/>
                    <a:pt x="22806" y="1"/>
                    <a:pt x="224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4745800" y="-812925"/>
              <a:ext cx="405600" cy="354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4745800" y="-777637"/>
              <a:ext cx="405600" cy="35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4745800" y="-742200"/>
              <a:ext cx="405600" cy="354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4745800" y="-706912"/>
              <a:ext cx="405600" cy="35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6"/>
          <p:cNvGrpSpPr/>
          <p:nvPr/>
        </p:nvGrpSpPr>
        <p:grpSpPr>
          <a:xfrm>
            <a:off x="5580739" y="2363150"/>
            <a:ext cx="554809" cy="554809"/>
            <a:chOff x="5724800" y="2169125"/>
            <a:chExt cx="587100" cy="587100"/>
          </a:xfrm>
        </p:grpSpPr>
        <p:sp>
          <p:nvSpPr>
            <p:cNvPr id="213" name="Google Shape;213;p26"/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26"/>
          <p:cNvGrpSpPr/>
          <p:nvPr/>
        </p:nvGrpSpPr>
        <p:grpSpPr>
          <a:xfrm>
            <a:off x="6865101" y="2037999"/>
            <a:ext cx="554810" cy="554809"/>
            <a:chOff x="6810900" y="2169125"/>
            <a:chExt cx="587100" cy="587100"/>
          </a:xfrm>
        </p:grpSpPr>
        <p:sp>
          <p:nvSpPr>
            <p:cNvPr id="217" name="Google Shape;217;p26"/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26"/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220" name="Google Shape;220;p26"/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6"/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2" name="Google Shape;222;p26"/>
          <p:cNvGrpSpPr/>
          <p:nvPr/>
        </p:nvGrpSpPr>
        <p:grpSpPr>
          <a:xfrm>
            <a:off x="6524249" y="2906476"/>
            <a:ext cx="1326801" cy="733850"/>
            <a:chOff x="6879411" y="2843985"/>
            <a:chExt cx="1404319" cy="776643"/>
          </a:xfrm>
        </p:grpSpPr>
        <p:grpSp>
          <p:nvGrpSpPr>
            <p:cNvPr id="223" name="Google Shape;223;p26"/>
            <p:cNvGrpSpPr/>
            <p:nvPr/>
          </p:nvGrpSpPr>
          <p:grpSpPr>
            <a:xfrm>
              <a:off x="6879411" y="2843985"/>
              <a:ext cx="1404319" cy="776643"/>
              <a:chOff x="4202297" y="-1870275"/>
              <a:chExt cx="2538997" cy="1404164"/>
            </a:xfrm>
          </p:grpSpPr>
          <p:sp>
            <p:nvSpPr>
              <p:cNvPr id="224" name="Google Shape;224;p26"/>
              <p:cNvSpPr/>
              <p:nvPr/>
            </p:nvSpPr>
            <p:spPr>
              <a:xfrm>
                <a:off x="4202297" y="-1870275"/>
                <a:ext cx="2538997" cy="227172"/>
              </a:xfrm>
              <a:custGeom>
                <a:avLst/>
                <a:gdLst/>
                <a:ahLst/>
                <a:cxnLst/>
                <a:rect l="l" t="t" r="r" b="b"/>
                <a:pathLst>
                  <a:path w="133649" h="11958" extrusionOk="0">
                    <a:moveTo>
                      <a:pt x="4983" y="0"/>
                    </a:moveTo>
                    <a:cubicBezTo>
                      <a:pt x="2232" y="0"/>
                      <a:pt x="0" y="2232"/>
                      <a:pt x="0" y="4983"/>
                    </a:cubicBezTo>
                    <a:lnTo>
                      <a:pt x="0" y="11958"/>
                    </a:lnTo>
                    <a:lnTo>
                      <a:pt x="133648" y="11958"/>
                    </a:lnTo>
                    <a:lnTo>
                      <a:pt x="133648" y="4983"/>
                    </a:lnTo>
                    <a:cubicBezTo>
                      <a:pt x="133648" y="2232"/>
                      <a:pt x="131419" y="0"/>
                      <a:pt x="1286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6"/>
              <p:cNvSpPr/>
              <p:nvPr/>
            </p:nvSpPr>
            <p:spPr>
              <a:xfrm>
                <a:off x="4202297" y="-1643101"/>
                <a:ext cx="2538997" cy="1176990"/>
              </a:xfrm>
              <a:custGeom>
                <a:avLst/>
                <a:gdLst/>
                <a:ahLst/>
                <a:cxnLst/>
                <a:rect l="l" t="t" r="r" b="b"/>
                <a:pathLst>
                  <a:path w="133649" h="61955" extrusionOk="0">
                    <a:moveTo>
                      <a:pt x="0" y="0"/>
                    </a:moveTo>
                    <a:lnTo>
                      <a:pt x="0" y="56971"/>
                    </a:lnTo>
                    <a:cubicBezTo>
                      <a:pt x="0" y="59722"/>
                      <a:pt x="2232" y="61954"/>
                      <a:pt x="4983" y="61954"/>
                    </a:cubicBezTo>
                    <a:lnTo>
                      <a:pt x="128665" y="61954"/>
                    </a:lnTo>
                    <a:cubicBezTo>
                      <a:pt x="131419" y="61954"/>
                      <a:pt x="133648" y="59722"/>
                      <a:pt x="133648" y="56971"/>
                    </a:cubicBezTo>
                    <a:lnTo>
                      <a:pt x="13364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6"/>
              <p:cNvSpPr/>
              <p:nvPr/>
            </p:nvSpPr>
            <p:spPr>
              <a:xfrm>
                <a:off x="4284841" y="-1807298"/>
                <a:ext cx="71583" cy="71583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768" extrusionOk="0">
                    <a:moveTo>
                      <a:pt x="1882" y="0"/>
                    </a:moveTo>
                    <a:cubicBezTo>
                      <a:pt x="844" y="0"/>
                      <a:pt x="0" y="844"/>
                      <a:pt x="0" y="1882"/>
                    </a:cubicBezTo>
                    <a:cubicBezTo>
                      <a:pt x="0" y="2924"/>
                      <a:pt x="844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6"/>
              <p:cNvSpPr/>
              <p:nvPr/>
            </p:nvSpPr>
            <p:spPr>
              <a:xfrm>
                <a:off x="4447574" y="-1807298"/>
                <a:ext cx="71583" cy="71583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768" extrusionOk="0">
                    <a:moveTo>
                      <a:pt x="1883" y="0"/>
                    </a:moveTo>
                    <a:cubicBezTo>
                      <a:pt x="844" y="0"/>
                      <a:pt x="1" y="844"/>
                      <a:pt x="1" y="1882"/>
                    </a:cubicBezTo>
                    <a:cubicBezTo>
                      <a:pt x="1" y="2924"/>
                      <a:pt x="844" y="3767"/>
                      <a:pt x="1883" y="3767"/>
                    </a:cubicBezTo>
                    <a:cubicBezTo>
                      <a:pt x="2924" y="3767"/>
                      <a:pt x="3768" y="2924"/>
                      <a:pt x="3768" y="1882"/>
                    </a:cubicBezTo>
                    <a:cubicBezTo>
                      <a:pt x="3768" y="844"/>
                      <a:pt x="2924" y="0"/>
                      <a:pt x="18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6"/>
              <p:cNvSpPr/>
              <p:nvPr/>
            </p:nvSpPr>
            <p:spPr>
              <a:xfrm>
                <a:off x="4610326" y="-1807298"/>
                <a:ext cx="71564" cy="71583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3768" extrusionOk="0">
                    <a:moveTo>
                      <a:pt x="1882" y="0"/>
                    </a:moveTo>
                    <a:cubicBezTo>
                      <a:pt x="841" y="0"/>
                      <a:pt x="0" y="844"/>
                      <a:pt x="0" y="1882"/>
                    </a:cubicBezTo>
                    <a:cubicBezTo>
                      <a:pt x="0" y="2924"/>
                      <a:pt x="841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" name="Google Shape;229;p26"/>
            <p:cNvGrpSpPr/>
            <p:nvPr/>
          </p:nvGrpSpPr>
          <p:grpSpPr>
            <a:xfrm flipH="1">
              <a:off x="7727981" y="3082508"/>
              <a:ext cx="395014" cy="409310"/>
              <a:chOff x="3357325" y="2093500"/>
              <a:chExt cx="311525" cy="322825"/>
            </a:xfrm>
          </p:grpSpPr>
          <p:sp>
            <p:nvSpPr>
              <p:cNvPr id="230" name="Google Shape;230;p26"/>
              <p:cNvSpPr/>
              <p:nvPr/>
            </p:nvSpPr>
            <p:spPr>
              <a:xfrm>
                <a:off x="3357325" y="2210550"/>
                <a:ext cx="85700" cy="205775"/>
              </a:xfrm>
              <a:custGeom>
                <a:avLst/>
                <a:gdLst/>
                <a:ahLst/>
                <a:cxnLst/>
                <a:rect l="l" t="t" r="r" b="b"/>
                <a:pathLst>
                  <a:path w="3428" h="8231" extrusionOk="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7664"/>
                    </a:lnTo>
                    <a:cubicBezTo>
                      <a:pt x="0" y="7978"/>
                      <a:pt x="253" y="8231"/>
                      <a:pt x="566" y="8231"/>
                    </a:cubicBezTo>
                    <a:lnTo>
                      <a:pt x="2861" y="8231"/>
                    </a:lnTo>
                    <a:cubicBezTo>
                      <a:pt x="3174" y="8231"/>
                      <a:pt x="3427" y="7978"/>
                      <a:pt x="3427" y="7664"/>
                    </a:cubicBezTo>
                    <a:lnTo>
                      <a:pt x="3427" y="564"/>
                    </a:lnTo>
                    <a:cubicBezTo>
                      <a:pt x="3427" y="251"/>
                      <a:pt x="3174" y="1"/>
                      <a:pt x="28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31" name="Google Shape;231;p26"/>
              <p:cNvSpPr/>
              <p:nvPr/>
            </p:nvSpPr>
            <p:spPr>
              <a:xfrm>
                <a:off x="3471225" y="2152075"/>
                <a:ext cx="84725" cy="26425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570" extrusionOk="0">
                    <a:moveTo>
                      <a:pt x="563" y="0"/>
                    </a:moveTo>
                    <a:cubicBezTo>
                      <a:pt x="253" y="0"/>
                      <a:pt x="0" y="250"/>
                      <a:pt x="0" y="563"/>
                    </a:cubicBezTo>
                    <a:lnTo>
                      <a:pt x="0" y="10003"/>
                    </a:lnTo>
                    <a:cubicBezTo>
                      <a:pt x="0" y="10317"/>
                      <a:pt x="253" y="10570"/>
                      <a:pt x="563" y="10570"/>
                    </a:cubicBezTo>
                    <a:lnTo>
                      <a:pt x="2822" y="10570"/>
                    </a:lnTo>
                    <a:cubicBezTo>
                      <a:pt x="3135" y="10570"/>
                      <a:pt x="3388" y="10317"/>
                      <a:pt x="3388" y="10003"/>
                    </a:cubicBezTo>
                    <a:lnTo>
                      <a:pt x="3388" y="563"/>
                    </a:lnTo>
                    <a:cubicBezTo>
                      <a:pt x="3388" y="250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32" name="Google Shape;232;p26"/>
              <p:cNvSpPr/>
              <p:nvPr/>
            </p:nvSpPr>
            <p:spPr>
              <a:xfrm>
                <a:off x="3584150" y="2093500"/>
                <a:ext cx="84700" cy="322825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2913" extrusionOk="0">
                    <a:moveTo>
                      <a:pt x="563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2346"/>
                    </a:lnTo>
                    <a:cubicBezTo>
                      <a:pt x="0" y="12660"/>
                      <a:pt x="253" y="12913"/>
                      <a:pt x="563" y="12913"/>
                    </a:cubicBezTo>
                    <a:lnTo>
                      <a:pt x="2822" y="12913"/>
                    </a:lnTo>
                    <a:cubicBezTo>
                      <a:pt x="3135" y="12913"/>
                      <a:pt x="3388" y="12660"/>
                      <a:pt x="3388" y="12346"/>
                    </a:cubicBezTo>
                    <a:lnTo>
                      <a:pt x="3388" y="566"/>
                    </a:lnTo>
                    <a:cubicBezTo>
                      <a:pt x="3388" y="253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233" name="Google Shape;233;p26"/>
            <p:cNvSpPr/>
            <p:nvPr/>
          </p:nvSpPr>
          <p:spPr>
            <a:xfrm>
              <a:off x="7040399" y="3082527"/>
              <a:ext cx="563400" cy="771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7040399" y="3195879"/>
              <a:ext cx="563400" cy="296100"/>
            </a:xfrm>
            <a:prstGeom prst="roundRect">
              <a:avLst>
                <a:gd name="adj" fmla="val 1727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" name="Google Shape;235;p26"/>
          <p:cNvSpPr/>
          <p:nvPr/>
        </p:nvSpPr>
        <p:spPr>
          <a:xfrm>
            <a:off x="4942875" y="3780724"/>
            <a:ext cx="315000" cy="3150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6"/>
          <p:cNvSpPr/>
          <p:nvPr/>
        </p:nvSpPr>
        <p:spPr>
          <a:xfrm>
            <a:off x="7900100" y="2301100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6"/>
          <p:cNvSpPr/>
          <p:nvPr/>
        </p:nvSpPr>
        <p:spPr>
          <a:xfrm>
            <a:off x="7851050" y="2487800"/>
            <a:ext cx="151500" cy="151500"/>
          </a:xfrm>
          <a:prstGeom prst="ellipse">
            <a:avLst/>
          </a:prstGeom>
          <a:gradFill>
            <a:gsLst>
              <a:gs pos="0">
                <a:schemeClr val="dk2">
                  <a:alpha val="10000"/>
                </a:schemeClr>
              </a:gs>
              <a:gs pos="100000">
                <a:schemeClr val="lt1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6"/>
          <p:cNvSpPr/>
          <p:nvPr/>
        </p:nvSpPr>
        <p:spPr>
          <a:xfrm>
            <a:off x="6029650" y="3534425"/>
            <a:ext cx="105900" cy="105900"/>
          </a:xfrm>
          <a:prstGeom prst="ellipse">
            <a:avLst/>
          </a:prstGeom>
          <a:gradFill>
            <a:gsLst>
              <a:gs pos="0">
                <a:schemeClr val="dk2">
                  <a:alpha val="10000"/>
                </a:schemeClr>
              </a:gs>
              <a:gs pos="100000">
                <a:schemeClr val="lt1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6"/>
          <p:cNvSpPr/>
          <p:nvPr/>
        </p:nvSpPr>
        <p:spPr>
          <a:xfrm>
            <a:off x="5623475" y="1734525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6"/>
          <p:cNvSpPr/>
          <p:nvPr/>
        </p:nvSpPr>
        <p:spPr>
          <a:xfrm>
            <a:off x="7655900" y="1123275"/>
            <a:ext cx="151500" cy="1515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3E558C45-B183-46B2-9D4A-657D72D89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54" y="714798"/>
            <a:ext cx="8288292" cy="371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304;p30">
            <a:extLst>
              <a:ext uri="{FF2B5EF4-FFF2-40B4-BE49-F238E27FC236}">
                <a16:creationId xmlns:a16="http://schemas.microsoft.com/office/drawing/2014/main" id="{9C40B288-6196-446E-95C5-F1151E371CD8}"/>
              </a:ext>
            </a:extLst>
          </p:cNvPr>
          <p:cNvSpPr/>
          <p:nvPr/>
        </p:nvSpPr>
        <p:spPr>
          <a:xfrm rot="5400000">
            <a:off x="2892679" y="159198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5;p30">
            <a:extLst>
              <a:ext uri="{FF2B5EF4-FFF2-40B4-BE49-F238E27FC236}">
                <a16:creationId xmlns:a16="http://schemas.microsoft.com/office/drawing/2014/main" id="{49D64015-31D4-406F-93DE-1BE8BAA14B7D}"/>
              </a:ext>
            </a:extLst>
          </p:cNvPr>
          <p:cNvSpPr/>
          <p:nvPr/>
        </p:nvSpPr>
        <p:spPr>
          <a:xfrm rot="5400000">
            <a:off x="1705029" y="223811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6;p30">
            <a:extLst>
              <a:ext uri="{FF2B5EF4-FFF2-40B4-BE49-F238E27FC236}">
                <a16:creationId xmlns:a16="http://schemas.microsoft.com/office/drawing/2014/main" id="{81FB47B8-E958-46E2-8503-2287E4FBDBBB}"/>
              </a:ext>
            </a:extLst>
          </p:cNvPr>
          <p:cNvSpPr/>
          <p:nvPr/>
        </p:nvSpPr>
        <p:spPr>
          <a:xfrm rot="5400000">
            <a:off x="1837029" y="128898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307;p30">
            <a:extLst>
              <a:ext uri="{FF2B5EF4-FFF2-40B4-BE49-F238E27FC236}">
                <a16:creationId xmlns:a16="http://schemas.microsoft.com/office/drawing/2014/main" id="{ABC4B544-E7F3-42F0-BAC7-E53B076B0100}"/>
              </a:ext>
            </a:extLst>
          </p:cNvPr>
          <p:cNvGrpSpPr/>
          <p:nvPr/>
        </p:nvGrpSpPr>
        <p:grpSpPr>
          <a:xfrm rot="5400000">
            <a:off x="3892059" y="473343"/>
            <a:ext cx="554809" cy="554809"/>
            <a:chOff x="5724800" y="2169125"/>
            <a:chExt cx="587100" cy="587100"/>
          </a:xfrm>
        </p:grpSpPr>
        <p:sp>
          <p:nvSpPr>
            <p:cNvPr id="28" name="Google Shape;308;p30">
              <a:extLst>
                <a:ext uri="{FF2B5EF4-FFF2-40B4-BE49-F238E27FC236}">
                  <a16:creationId xmlns:a16="http://schemas.microsoft.com/office/drawing/2014/main" id="{FE22A45C-1094-4F37-A324-5954EF1626CE}"/>
                </a:ext>
              </a:extLst>
            </p:cNvPr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9;p30">
              <a:extLst>
                <a:ext uri="{FF2B5EF4-FFF2-40B4-BE49-F238E27FC236}">
                  <a16:creationId xmlns:a16="http://schemas.microsoft.com/office/drawing/2014/main" id="{7CB47EF3-EEBE-41FB-A859-178B993728AB}"/>
                </a:ext>
              </a:extLst>
            </p:cNvPr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0;p30">
              <a:extLst>
                <a:ext uri="{FF2B5EF4-FFF2-40B4-BE49-F238E27FC236}">
                  <a16:creationId xmlns:a16="http://schemas.microsoft.com/office/drawing/2014/main" id="{56DD7DB6-6F6E-4FE5-9668-84AA741AC2E9}"/>
                </a:ext>
              </a:extLst>
            </p:cNvPr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1;p30">
            <a:extLst>
              <a:ext uri="{FF2B5EF4-FFF2-40B4-BE49-F238E27FC236}">
                <a16:creationId xmlns:a16="http://schemas.microsoft.com/office/drawing/2014/main" id="{3B0A5F83-9135-425E-A7A0-65EDFA4758C5}"/>
              </a:ext>
            </a:extLst>
          </p:cNvPr>
          <p:cNvSpPr/>
          <p:nvPr/>
        </p:nvSpPr>
        <p:spPr>
          <a:xfrm rot="5400000">
            <a:off x="2163004" y="644848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12;p30">
            <a:extLst>
              <a:ext uri="{FF2B5EF4-FFF2-40B4-BE49-F238E27FC236}">
                <a16:creationId xmlns:a16="http://schemas.microsoft.com/office/drawing/2014/main" id="{A4AA0CB2-100B-4297-9A6B-66321E6E2325}"/>
              </a:ext>
            </a:extLst>
          </p:cNvPr>
          <p:cNvGrpSpPr/>
          <p:nvPr/>
        </p:nvGrpSpPr>
        <p:grpSpPr>
          <a:xfrm rot="5400000">
            <a:off x="2332762" y="-190889"/>
            <a:ext cx="835737" cy="835737"/>
            <a:chOff x="6810900" y="2169125"/>
            <a:chExt cx="587100" cy="587100"/>
          </a:xfrm>
        </p:grpSpPr>
        <p:sp>
          <p:nvSpPr>
            <p:cNvPr id="33" name="Google Shape;313;p30">
              <a:extLst>
                <a:ext uri="{FF2B5EF4-FFF2-40B4-BE49-F238E27FC236}">
                  <a16:creationId xmlns:a16="http://schemas.microsoft.com/office/drawing/2014/main" id="{41181AFA-D6A3-4B16-A654-34CF19F0196C}"/>
                </a:ext>
              </a:extLst>
            </p:cNvPr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4;p30">
              <a:extLst>
                <a:ext uri="{FF2B5EF4-FFF2-40B4-BE49-F238E27FC236}">
                  <a16:creationId xmlns:a16="http://schemas.microsoft.com/office/drawing/2014/main" id="{11A72C5A-C0CB-46AE-8DF8-347BCFDD37BB}"/>
                </a:ext>
              </a:extLst>
            </p:cNvPr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15;p30">
              <a:extLst>
                <a:ext uri="{FF2B5EF4-FFF2-40B4-BE49-F238E27FC236}">
                  <a16:creationId xmlns:a16="http://schemas.microsoft.com/office/drawing/2014/main" id="{C65E8817-35BE-4B52-8C0B-45E284B865C8}"/>
                </a:ext>
              </a:extLst>
            </p:cNvPr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6" name="Google Shape;316;p30">
                <a:extLst>
                  <a:ext uri="{FF2B5EF4-FFF2-40B4-BE49-F238E27FC236}">
                    <a16:creationId xmlns:a16="http://schemas.microsoft.com/office/drawing/2014/main" id="{48CE5C8C-B0E4-46E1-A094-67DE965387C2}"/>
                  </a:ext>
                </a:extLst>
              </p:cNvPr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17;p30">
                <a:extLst>
                  <a:ext uri="{FF2B5EF4-FFF2-40B4-BE49-F238E27FC236}">
                    <a16:creationId xmlns:a16="http://schemas.microsoft.com/office/drawing/2014/main" id="{0B7D211E-CE36-43D5-B4E4-81E1937B4589}"/>
                  </a:ext>
                </a:extLst>
              </p:cNvPr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ángulo 1">
            <a:extLst>
              <a:ext uri="{FF2B5EF4-FFF2-40B4-BE49-F238E27FC236}">
                <a16:creationId xmlns:a16="http://schemas.microsoft.com/office/drawing/2014/main" id="{4CE27FF6-774D-471D-AEFF-12745049AF86}"/>
              </a:ext>
            </a:extLst>
          </p:cNvPr>
          <p:cNvSpPr/>
          <p:nvPr/>
        </p:nvSpPr>
        <p:spPr>
          <a:xfrm>
            <a:off x="-142874" y="-190889"/>
            <a:ext cx="10250170" cy="5589154"/>
          </a:xfrm>
          <a:prstGeom prst="rect">
            <a:avLst/>
          </a:prstGeom>
          <a:solidFill>
            <a:srgbClr val="01216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8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1FD714B2-B068-4759-82F7-B5BDC77B6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4" t="241" r="427" b="-54"/>
          <a:stretch/>
        </p:blipFill>
        <p:spPr bwMode="auto">
          <a:xfrm>
            <a:off x="-3664" y="860771"/>
            <a:ext cx="3508094" cy="3579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Google Shape;257;p28">
            <a:extLst>
              <a:ext uri="{FF2B5EF4-FFF2-40B4-BE49-F238E27FC236}">
                <a16:creationId xmlns:a16="http://schemas.microsoft.com/office/drawing/2014/main" id="{7C1B21D9-6AA9-45FD-AA4B-DA07EFE0166F}"/>
              </a:ext>
            </a:extLst>
          </p:cNvPr>
          <p:cNvSpPr txBox="1">
            <a:spLocks/>
          </p:cNvSpPr>
          <p:nvPr/>
        </p:nvSpPr>
        <p:spPr>
          <a:xfrm>
            <a:off x="3659788" y="1583752"/>
            <a:ext cx="1040645" cy="76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04</a:t>
            </a:r>
          </a:p>
        </p:txBody>
      </p:sp>
      <p:sp>
        <p:nvSpPr>
          <p:cNvPr id="43" name="Google Shape;258;p28">
            <a:extLst>
              <a:ext uri="{FF2B5EF4-FFF2-40B4-BE49-F238E27FC236}">
                <a16:creationId xmlns:a16="http://schemas.microsoft.com/office/drawing/2014/main" id="{73DF3BA5-C6F2-4AB0-8FB3-9F36EBF91949}"/>
              </a:ext>
            </a:extLst>
          </p:cNvPr>
          <p:cNvSpPr txBox="1">
            <a:spLocks/>
          </p:cNvSpPr>
          <p:nvPr/>
        </p:nvSpPr>
        <p:spPr>
          <a:xfrm>
            <a:off x="4595986" y="1355150"/>
            <a:ext cx="5532109" cy="1192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Se implementa una topología de red de Amazon VPC con los contenedores de Amazon ECS de la solución ejecutándose en AWS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Fargate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92BDD7D7-7C47-4803-B874-A2EA9D1B6937}"/>
              </a:ext>
            </a:extLst>
          </p:cNvPr>
          <p:cNvSpPr/>
          <p:nvPr/>
        </p:nvSpPr>
        <p:spPr>
          <a:xfrm>
            <a:off x="1060450" y="2285486"/>
            <a:ext cx="177800" cy="15557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4</a:t>
            </a:r>
            <a:endParaRPr lang="es-CO" b="1">
              <a:solidFill>
                <a:schemeClr val="accent6"/>
              </a:solidFill>
            </a:endParaRPr>
          </a:p>
        </p:txBody>
      </p:sp>
      <p:sp>
        <p:nvSpPr>
          <p:cNvPr id="38" name="Google Shape;257;p28">
            <a:extLst>
              <a:ext uri="{FF2B5EF4-FFF2-40B4-BE49-F238E27FC236}">
                <a16:creationId xmlns:a16="http://schemas.microsoft.com/office/drawing/2014/main" id="{98824F93-7A65-4E0E-AF40-56F4C8BB062C}"/>
              </a:ext>
            </a:extLst>
          </p:cNvPr>
          <p:cNvSpPr txBox="1">
            <a:spLocks/>
          </p:cNvSpPr>
          <p:nvPr/>
        </p:nvSpPr>
        <p:spPr>
          <a:xfrm>
            <a:off x="3659788" y="3479443"/>
            <a:ext cx="1040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05</a:t>
            </a:r>
          </a:p>
        </p:txBody>
      </p:sp>
      <p:sp>
        <p:nvSpPr>
          <p:cNvPr id="40" name="Google Shape;258;p28">
            <a:extLst>
              <a:ext uri="{FF2B5EF4-FFF2-40B4-BE49-F238E27FC236}">
                <a16:creationId xmlns:a16="http://schemas.microsoft.com/office/drawing/2014/main" id="{CBF25DC5-0713-4615-9FC7-B8B714F367F0}"/>
              </a:ext>
            </a:extLst>
          </p:cNvPr>
          <p:cNvSpPr txBox="1">
            <a:spLocks/>
          </p:cNvSpPr>
          <p:nvPr/>
        </p:nvSpPr>
        <p:spPr>
          <a:xfrm>
            <a:off x="4595986" y="2925356"/>
            <a:ext cx="5532109" cy="1901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Los contenedores incluyen una prueba de carga de Taurus con una imagen de contenedor conforme Open Container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Initiative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que se utiliza para generar carga. AWS aloja la imagen del contenedor en un repositorio público de Amazon ECR.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34668C60-FDEE-4989-B997-FE3BAD1DC1D7}"/>
              </a:ext>
            </a:extLst>
          </p:cNvPr>
          <p:cNvSpPr/>
          <p:nvPr/>
        </p:nvSpPr>
        <p:spPr>
          <a:xfrm>
            <a:off x="277102" y="1057800"/>
            <a:ext cx="177800" cy="15557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5</a:t>
            </a:r>
            <a:endParaRPr lang="es-CO" b="1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500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3E558C45-B183-46B2-9D4A-657D72D89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54" y="714798"/>
            <a:ext cx="8288292" cy="371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304;p30">
            <a:extLst>
              <a:ext uri="{FF2B5EF4-FFF2-40B4-BE49-F238E27FC236}">
                <a16:creationId xmlns:a16="http://schemas.microsoft.com/office/drawing/2014/main" id="{9C40B288-6196-446E-95C5-F1151E371CD8}"/>
              </a:ext>
            </a:extLst>
          </p:cNvPr>
          <p:cNvSpPr/>
          <p:nvPr/>
        </p:nvSpPr>
        <p:spPr>
          <a:xfrm rot="5400000">
            <a:off x="2892679" y="159198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5;p30">
            <a:extLst>
              <a:ext uri="{FF2B5EF4-FFF2-40B4-BE49-F238E27FC236}">
                <a16:creationId xmlns:a16="http://schemas.microsoft.com/office/drawing/2014/main" id="{49D64015-31D4-406F-93DE-1BE8BAA14B7D}"/>
              </a:ext>
            </a:extLst>
          </p:cNvPr>
          <p:cNvSpPr/>
          <p:nvPr/>
        </p:nvSpPr>
        <p:spPr>
          <a:xfrm rot="5400000">
            <a:off x="1705029" y="223811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6;p30">
            <a:extLst>
              <a:ext uri="{FF2B5EF4-FFF2-40B4-BE49-F238E27FC236}">
                <a16:creationId xmlns:a16="http://schemas.microsoft.com/office/drawing/2014/main" id="{81FB47B8-E958-46E2-8503-2287E4FBDBBB}"/>
              </a:ext>
            </a:extLst>
          </p:cNvPr>
          <p:cNvSpPr/>
          <p:nvPr/>
        </p:nvSpPr>
        <p:spPr>
          <a:xfrm rot="5400000">
            <a:off x="1837029" y="128898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307;p30">
            <a:extLst>
              <a:ext uri="{FF2B5EF4-FFF2-40B4-BE49-F238E27FC236}">
                <a16:creationId xmlns:a16="http://schemas.microsoft.com/office/drawing/2014/main" id="{ABC4B544-E7F3-42F0-BAC7-E53B076B0100}"/>
              </a:ext>
            </a:extLst>
          </p:cNvPr>
          <p:cNvGrpSpPr/>
          <p:nvPr/>
        </p:nvGrpSpPr>
        <p:grpSpPr>
          <a:xfrm rot="5400000">
            <a:off x="3892059" y="473343"/>
            <a:ext cx="554809" cy="554809"/>
            <a:chOff x="5724800" y="2169125"/>
            <a:chExt cx="587100" cy="587100"/>
          </a:xfrm>
        </p:grpSpPr>
        <p:sp>
          <p:nvSpPr>
            <p:cNvPr id="28" name="Google Shape;308;p30">
              <a:extLst>
                <a:ext uri="{FF2B5EF4-FFF2-40B4-BE49-F238E27FC236}">
                  <a16:creationId xmlns:a16="http://schemas.microsoft.com/office/drawing/2014/main" id="{FE22A45C-1094-4F37-A324-5954EF1626CE}"/>
                </a:ext>
              </a:extLst>
            </p:cNvPr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9;p30">
              <a:extLst>
                <a:ext uri="{FF2B5EF4-FFF2-40B4-BE49-F238E27FC236}">
                  <a16:creationId xmlns:a16="http://schemas.microsoft.com/office/drawing/2014/main" id="{7CB47EF3-EEBE-41FB-A859-178B993728AB}"/>
                </a:ext>
              </a:extLst>
            </p:cNvPr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0;p30">
              <a:extLst>
                <a:ext uri="{FF2B5EF4-FFF2-40B4-BE49-F238E27FC236}">
                  <a16:creationId xmlns:a16="http://schemas.microsoft.com/office/drawing/2014/main" id="{56DD7DB6-6F6E-4FE5-9668-84AA741AC2E9}"/>
                </a:ext>
              </a:extLst>
            </p:cNvPr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1;p30">
            <a:extLst>
              <a:ext uri="{FF2B5EF4-FFF2-40B4-BE49-F238E27FC236}">
                <a16:creationId xmlns:a16="http://schemas.microsoft.com/office/drawing/2014/main" id="{3B0A5F83-9135-425E-A7A0-65EDFA4758C5}"/>
              </a:ext>
            </a:extLst>
          </p:cNvPr>
          <p:cNvSpPr/>
          <p:nvPr/>
        </p:nvSpPr>
        <p:spPr>
          <a:xfrm rot="5400000">
            <a:off x="2163004" y="644848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12;p30">
            <a:extLst>
              <a:ext uri="{FF2B5EF4-FFF2-40B4-BE49-F238E27FC236}">
                <a16:creationId xmlns:a16="http://schemas.microsoft.com/office/drawing/2014/main" id="{A4AA0CB2-100B-4297-9A6B-66321E6E2325}"/>
              </a:ext>
            </a:extLst>
          </p:cNvPr>
          <p:cNvGrpSpPr/>
          <p:nvPr/>
        </p:nvGrpSpPr>
        <p:grpSpPr>
          <a:xfrm rot="5400000">
            <a:off x="2332762" y="-190889"/>
            <a:ext cx="835737" cy="835737"/>
            <a:chOff x="6810900" y="2169125"/>
            <a:chExt cx="587100" cy="587100"/>
          </a:xfrm>
        </p:grpSpPr>
        <p:sp>
          <p:nvSpPr>
            <p:cNvPr id="33" name="Google Shape;313;p30">
              <a:extLst>
                <a:ext uri="{FF2B5EF4-FFF2-40B4-BE49-F238E27FC236}">
                  <a16:creationId xmlns:a16="http://schemas.microsoft.com/office/drawing/2014/main" id="{41181AFA-D6A3-4B16-A654-34CF19F0196C}"/>
                </a:ext>
              </a:extLst>
            </p:cNvPr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4;p30">
              <a:extLst>
                <a:ext uri="{FF2B5EF4-FFF2-40B4-BE49-F238E27FC236}">
                  <a16:creationId xmlns:a16="http://schemas.microsoft.com/office/drawing/2014/main" id="{11A72C5A-C0CB-46AE-8DF8-347BCFDD37BB}"/>
                </a:ext>
              </a:extLst>
            </p:cNvPr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15;p30">
              <a:extLst>
                <a:ext uri="{FF2B5EF4-FFF2-40B4-BE49-F238E27FC236}">
                  <a16:creationId xmlns:a16="http://schemas.microsoft.com/office/drawing/2014/main" id="{C65E8817-35BE-4B52-8C0B-45E284B865C8}"/>
                </a:ext>
              </a:extLst>
            </p:cNvPr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6" name="Google Shape;316;p30">
                <a:extLst>
                  <a:ext uri="{FF2B5EF4-FFF2-40B4-BE49-F238E27FC236}">
                    <a16:creationId xmlns:a16="http://schemas.microsoft.com/office/drawing/2014/main" id="{48CE5C8C-B0E4-46E1-A094-67DE965387C2}"/>
                  </a:ext>
                </a:extLst>
              </p:cNvPr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17;p30">
                <a:extLst>
                  <a:ext uri="{FF2B5EF4-FFF2-40B4-BE49-F238E27FC236}">
                    <a16:creationId xmlns:a16="http://schemas.microsoft.com/office/drawing/2014/main" id="{0B7D211E-CE36-43D5-B4E4-81E1937B4589}"/>
                  </a:ext>
                </a:extLst>
              </p:cNvPr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ángulo 1">
            <a:extLst>
              <a:ext uri="{FF2B5EF4-FFF2-40B4-BE49-F238E27FC236}">
                <a16:creationId xmlns:a16="http://schemas.microsoft.com/office/drawing/2014/main" id="{4CE27FF6-774D-471D-AEFF-12745049AF86}"/>
              </a:ext>
            </a:extLst>
          </p:cNvPr>
          <p:cNvSpPr/>
          <p:nvPr/>
        </p:nvSpPr>
        <p:spPr>
          <a:xfrm>
            <a:off x="-142874" y="-190889"/>
            <a:ext cx="10250170" cy="5589154"/>
          </a:xfrm>
          <a:prstGeom prst="rect">
            <a:avLst/>
          </a:prstGeom>
          <a:solidFill>
            <a:srgbClr val="01216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8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1FD714B2-B068-4759-82F7-B5BDC77B6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" t="497" r="69060" b="-310"/>
          <a:stretch/>
        </p:blipFill>
        <p:spPr bwMode="auto">
          <a:xfrm>
            <a:off x="0" y="38902"/>
            <a:ext cx="3451943" cy="5068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Google Shape;257;p28">
            <a:extLst>
              <a:ext uri="{FF2B5EF4-FFF2-40B4-BE49-F238E27FC236}">
                <a16:creationId xmlns:a16="http://schemas.microsoft.com/office/drawing/2014/main" id="{7C1B21D9-6AA9-45FD-AA4B-DA07EFE0166F}"/>
              </a:ext>
            </a:extLst>
          </p:cNvPr>
          <p:cNvSpPr txBox="1">
            <a:spLocks/>
          </p:cNvSpPr>
          <p:nvPr/>
        </p:nvSpPr>
        <p:spPr>
          <a:xfrm>
            <a:off x="3640676" y="903726"/>
            <a:ext cx="1040645" cy="76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06</a:t>
            </a:r>
          </a:p>
        </p:txBody>
      </p:sp>
      <p:sp>
        <p:nvSpPr>
          <p:cNvPr id="43" name="Google Shape;258;p28">
            <a:extLst>
              <a:ext uri="{FF2B5EF4-FFF2-40B4-BE49-F238E27FC236}">
                <a16:creationId xmlns:a16="http://schemas.microsoft.com/office/drawing/2014/main" id="{73DF3BA5-C6F2-4AB0-8FB3-9F36EBF91949}"/>
              </a:ext>
            </a:extLst>
          </p:cNvPr>
          <p:cNvSpPr txBox="1">
            <a:spLocks/>
          </p:cNvSpPr>
          <p:nvPr/>
        </p:nvSpPr>
        <p:spPr>
          <a:xfrm>
            <a:off x="4576030" y="733978"/>
            <a:ext cx="5532109" cy="1192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Se implementa una consola web con la tecnología de AWS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Amplify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en un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bucket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de Amazon S3 configurado para el alojamiento web estático.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92BDD7D7-7C47-4803-B874-A2EA9D1B6937}"/>
              </a:ext>
            </a:extLst>
          </p:cNvPr>
          <p:cNvSpPr/>
          <p:nvPr/>
        </p:nvSpPr>
        <p:spPr>
          <a:xfrm>
            <a:off x="1418589" y="1463040"/>
            <a:ext cx="234951" cy="23622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6</a:t>
            </a:r>
            <a:endParaRPr lang="es-CO" b="1">
              <a:solidFill>
                <a:schemeClr val="accent6"/>
              </a:solidFill>
            </a:endParaRPr>
          </a:p>
        </p:txBody>
      </p:sp>
      <p:sp>
        <p:nvSpPr>
          <p:cNvPr id="38" name="Google Shape;257;p28">
            <a:extLst>
              <a:ext uri="{FF2B5EF4-FFF2-40B4-BE49-F238E27FC236}">
                <a16:creationId xmlns:a16="http://schemas.microsoft.com/office/drawing/2014/main" id="{98824F93-7A65-4E0E-AF40-56F4C8BB062C}"/>
              </a:ext>
            </a:extLst>
          </p:cNvPr>
          <p:cNvSpPr txBox="1">
            <a:spLocks/>
          </p:cNvSpPr>
          <p:nvPr/>
        </p:nvSpPr>
        <p:spPr>
          <a:xfrm>
            <a:off x="3649139" y="2226888"/>
            <a:ext cx="1040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07</a:t>
            </a:r>
          </a:p>
        </p:txBody>
      </p:sp>
      <p:sp>
        <p:nvSpPr>
          <p:cNvPr id="40" name="Google Shape;258;p28">
            <a:extLst>
              <a:ext uri="{FF2B5EF4-FFF2-40B4-BE49-F238E27FC236}">
                <a16:creationId xmlns:a16="http://schemas.microsoft.com/office/drawing/2014/main" id="{CBF25DC5-0713-4615-9FC7-B8B714F367F0}"/>
              </a:ext>
            </a:extLst>
          </p:cNvPr>
          <p:cNvSpPr txBox="1">
            <a:spLocks/>
          </p:cNvSpPr>
          <p:nvPr/>
        </p:nvSpPr>
        <p:spPr>
          <a:xfrm>
            <a:off x="4575608" y="2051958"/>
            <a:ext cx="5532109" cy="860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Amazon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CloudFront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proporciona el acceso público y seguro al contenido del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bucket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del sitio web de la solución.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989E3656-1CCB-46E1-AB2C-EABF3A77FDA7}"/>
              </a:ext>
            </a:extLst>
          </p:cNvPr>
          <p:cNvSpPr/>
          <p:nvPr/>
        </p:nvSpPr>
        <p:spPr>
          <a:xfrm>
            <a:off x="244066" y="1463040"/>
            <a:ext cx="234951" cy="23622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7</a:t>
            </a:r>
            <a:endParaRPr lang="es-CO" b="1">
              <a:solidFill>
                <a:schemeClr val="accent6"/>
              </a:solidFill>
            </a:endParaRPr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85B8D14C-963A-437C-B850-1A1BBF8431F5}"/>
              </a:ext>
            </a:extLst>
          </p:cNvPr>
          <p:cNvSpPr/>
          <p:nvPr/>
        </p:nvSpPr>
        <p:spPr>
          <a:xfrm>
            <a:off x="1418589" y="4116341"/>
            <a:ext cx="234951" cy="23622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8</a:t>
            </a:r>
            <a:endParaRPr lang="es-CO" b="1">
              <a:solidFill>
                <a:schemeClr val="accent6"/>
              </a:solidFill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6BEE3565-A8E9-457F-84B6-E243C5C29494}"/>
              </a:ext>
            </a:extLst>
          </p:cNvPr>
          <p:cNvSpPr/>
          <p:nvPr/>
        </p:nvSpPr>
        <p:spPr>
          <a:xfrm>
            <a:off x="244066" y="4116341"/>
            <a:ext cx="234951" cy="23622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9</a:t>
            </a:r>
            <a:endParaRPr lang="es-CO" b="1">
              <a:solidFill>
                <a:schemeClr val="accent6"/>
              </a:solidFill>
            </a:endParaRPr>
          </a:p>
        </p:txBody>
      </p:sp>
      <p:sp>
        <p:nvSpPr>
          <p:cNvPr id="48" name="Google Shape;257;p28">
            <a:extLst>
              <a:ext uri="{FF2B5EF4-FFF2-40B4-BE49-F238E27FC236}">
                <a16:creationId xmlns:a16="http://schemas.microsoft.com/office/drawing/2014/main" id="{71025987-7CE8-4BE6-AFF9-AC1B9FCABB4C}"/>
              </a:ext>
            </a:extLst>
          </p:cNvPr>
          <p:cNvSpPr txBox="1">
            <a:spLocks/>
          </p:cNvSpPr>
          <p:nvPr/>
        </p:nvSpPr>
        <p:spPr>
          <a:xfrm>
            <a:off x="3635731" y="3241245"/>
            <a:ext cx="1040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08</a:t>
            </a:r>
          </a:p>
        </p:txBody>
      </p:sp>
      <p:sp>
        <p:nvSpPr>
          <p:cNvPr id="49" name="Google Shape;258;p28">
            <a:extLst>
              <a:ext uri="{FF2B5EF4-FFF2-40B4-BE49-F238E27FC236}">
                <a16:creationId xmlns:a16="http://schemas.microsoft.com/office/drawing/2014/main" id="{BEF28A12-865A-4C52-BEEA-037B6EB1E82A}"/>
              </a:ext>
            </a:extLst>
          </p:cNvPr>
          <p:cNvSpPr txBox="1">
            <a:spLocks/>
          </p:cNvSpPr>
          <p:nvPr/>
        </p:nvSpPr>
        <p:spPr>
          <a:xfrm>
            <a:off x="4572000" y="3085627"/>
            <a:ext cx="5532109" cy="860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Se crea un rol de administrador de solución predeterminado y envía una invitación de acceso a una dirección de email.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0" name="Google Shape;257;p28">
            <a:extLst>
              <a:ext uri="{FF2B5EF4-FFF2-40B4-BE49-F238E27FC236}">
                <a16:creationId xmlns:a16="http://schemas.microsoft.com/office/drawing/2014/main" id="{20435C67-E329-4F71-A990-5230CB17DE7E}"/>
              </a:ext>
            </a:extLst>
          </p:cNvPr>
          <p:cNvSpPr txBox="1">
            <a:spLocks/>
          </p:cNvSpPr>
          <p:nvPr/>
        </p:nvSpPr>
        <p:spPr>
          <a:xfrm>
            <a:off x="3649139" y="4355729"/>
            <a:ext cx="1040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09</a:t>
            </a:r>
          </a:p>
        </p:txBody>
      </p:sp>
      <p:sp>
        <p:nvSpPr>
          <p:cNvPr id="51" name="Google Shape;258;p28">
            <a:extLst>
              <a:ext uri="{FF2B5EF4-FFF2-40B4-BE49-F238E27FC236}">
                <a16:creationId xmlns:a16="http://schemas.microsoft.com/office/drawing/2014/main" id="{586B90CB-6FCF-42A6-8EF7-2ED264299CF2}"/>
              </a:ext>
            </a:extLst>
          </p:cNvPr>
          <p:cNvSpPr txBox="1">
            <a:spLocks/>
          </p:cNvSpPr>
          <p:nvPr/>
        </p:nvSpPr>
        <p:spPr>
          <a:xfrm>
            <a:off x="4572000" y="4101972"/>
            <a:ext cx="5532109" cy="860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Se administra el acceso de los usuarios a la consola y a la API de Amazon API Gateway.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3073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3E558C45-B183-46B2-9D4A-657D72D89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54" y="714798"/>
            <a:ext cx="8288292" cy="371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304;p30">
            <a:extLst>
              <a:ext uri="{FF2B5EF4-FFF2-40B4-BE49-F238E27FC236}">
                <a16:creationId xmlns:a16="http://schemas.microsoft.com/office/drawing/2014/main" id="{9C40B288-6196-446E-95C5-F1151E371CD8}"/>
              </a:ext>
            </a:extLst>
          </p:cNvPr>
          <p:cNvSpPr/>
          <p:nvPr/>
        </p:nvSpPr>
        <p:spPr>
          <a:xfrm rot="5400000">
            <a:off x="2892679" y="159198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5;p30">
            <a:extLst>
              <a:ext uri="{FF2B5EF4-FFF2-40B4-BE49-F238E27FC236}">
                <a16:creationId xmlns:a16="http://schemas.microsoft.com/office/drawing/2014/main" id="{49D64015-31D4-406F-93DE-1BE8BAA14B7D}"/>
              </a:ext>
            </a:extLst>
          </p:cNvPr>
          <p:cNvSpPr/>
          <p:nvPr/>
        </p:nvSpPr>
        <p:spPr>
          <a:xfrm rot="5400000">
            <a:off x="1705029" y="223811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6;p30">
            <a:extLst>
              <a:ext uri="{FF2B5EF4-FFF2-40B4-BE49-F238E27FC236}">
                <a16:creationId xmlns:a16="http://schemas.microsoft.com/office/drawing/2014/main" id="{81FB47B8-E958-46E2-8503-2287E4FBDBBB}"/>
              </a:ext>
            </a:extLst>
          </p:cNvPr>
          <p:cNvSpPr/>
          <p:nvPr/>
        </p:nvSpPr>
        <p:spPr>
          <a:xfrm rot="5400000">
            <a:off x="1837029" y="128898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307;p30">
            <a:extLst>
              <a:ext uri="{FF2B5EF4-FFF2-40B4-BE49-F238E27FC236}">
                <a16:creationId xmlns:a16="http://schemas.microsoft.com/office/drawing/2014/main" id="{ABC4B544-E7F3-42F0-BAC7-E53B076B0100}"/>
              </a:ext>
            </a:extLst>
          </p:cNvPr>
          <p:cNvGrpSpPr/>
          <p:nvPr/>
        </p:nvGrpSpPr>
        <p:grpSpPr>
          <a:xfrm rot="5400000">
            <a:off x="3892059" y="473343"/>
            <a:ext cx="554809" cy="554809"/>
            <a:chOff x="5724800" y="2169125"/>
            <a:chExt cx="587100" cy="587100"/>
          </a:xfrm>
        </p:grpSpPr>
        <p:sp>
          <p:nvSpPr>
            <p:cNvPr id="28" name="Google Shape;308;p30">
              <a:extLst>
                <a:ext uri="{FF2B5EF4-FFF2-40B4-BE49-F238E27FC236}">
                  <a16:creationId xmlns:a16="http://schemas.microsoft.com/office/drawing/2014/main" id="{FE22A45C-1094-4F37-A324-5954EF1626CE}"/>
                </a:ext>
              </a:extLst>
            </p:cNvPr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9;p30">
              <a:extLst>
                <a:ext uri="{FF2B5EF4-FFF2-40B4-BE49-F238E27FC236}">
                  <a16:creationId xmlns:a16="http://schemas.microsoft.com/office/drawing/2014/main" id="{7CB47EF3-EEBE-41FB-A859-178B993728AB}"/>
                </a:ext>
              </a:extLst>
            </p:cNvPr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0;p30">
              <a:extLst>
                <a:ext uri="{FF2B5EF4-FFF2-40B4-BE49-F238E27FC236}">
                  <a16:creationId xmlns:a16="http://schemas.microsoft.com/office/drawing/2014/main" id="{56DD7DB6-6F6E-4FE5-9668-84AA741AC2E9}"/>
                </a:ext>
              </a:extLst>
            </p:cNvPr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1;p30">
            <a:extLst>
              <a:ext uri="{FF2B5EF4-FFF2-40B4-BE49-F238E27FC236}">
                <a16:creationId xmlns:a16="http://schemas.microsoft.com/office/drawing/2014/main" id="{3B0A5F83-9135-425E-A7A0-65EDFA4758C5}"/>
              </a:ext>
            </a:extLst>
          </p:cNvPr>
          <p:cNvSpPr/>
          <p:nvPr/>
        </p:nvSpPr>
        <p:spPr>
          <a:xfrm rot="5400000">
            <a:off x="2163004" y="644848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12;p30">
            <a:extLst>
              <a:ext uri="{FF2B5EF4-FFF2-40B4-BE49-F238E27FC236}">
                <a16:creationId xmlns:a16="http://schemas.microsoft.com/office/drawing/2014/main" id="{A4AA0CB2-100B-4297-9A6B-66321E6E2325}"/>
              </a:ext>
            </a:extLst>
          </p:cNvPr>
          <p:cNvGrpSpPr/>
          <p:nvPr/>
        </p:nvGrpSpPr>
        <p:grpSpPr>
          <a:xfrm rot="5400000">
            <a:off x="2332762" y="-190889"/>
            <a:ext cx="835737" cy="835737"/>
            <a:chOff x="6810900" y="2169125"/>
            <a:chExt cx="587100" cy="587100"/>
          </a:xfrm>
        </p:grpSpPr>
        <p:sp>
          <p:nvSpPr>
            <p:cNvPr id="33" name="Google Shape;313;p30">
              <a:extLst>
                <a:ext uri="{FF2B5EF4-FFF2-40B4-BE49-F238E27FC236}">
                  <a16:creationId xmlns:a16="http://schemas.microsoft.com/office/drawing/2014/main" id="{41181AFA-D6A3-4B16-A654-34CF19F0196C}"/>
                </a:ext>
              </a:extLst>
            </p:cNvPr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4;p30">
              <a:extLst>
                <a:ext uri="{FF2B5EF4-FFF2-40B4-BE49-F238E27FC236}">
                  <a16:creationId xmlns:a16="http://schemas.microsoft.com/office/drawing/2014/main" id="{11A72C5A-C0CB-46AE-8DF8-347BCFDD37BB}"/>
                </a:ext>
              </a:extLst>
            </p:cNvPr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15;p30">
              <a:extLst>
                <a:ext uri="{FF2B5EF4-FFF2-40B4-BE49-F238E27FC236}">
                  <a16:creationId xmlns:a16="http://schemas.microsoft.com/office/drawing/2014/main" id="{C65E8817-35BE-4B52-8C0B-45E284B865C8}"/>
                </a:ext>
              </a:extLst>
            </p:cNvPr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6" name="Google Shape;316;p30">
                <a:extLst>
                  <a:ext uri="{FF2B5EF4-FFF2-40B4-BE49-F238E27FC236}">
                    <a16:creationId xmlns:a16="http://schemas.microsoft.com/office/drawing/2014/main" id="{48CE5C8C-B0E4-46E1-A094-67DE965387C2}"/>
                  </a:ext>
                </a:extLst>
              </p:cNvPr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17;p30">
                <a:extLst>
                  <a:ext uri="{FF2B5EF4-FFF2-40B4-BE49-F238E27FC236}">
                    <a16:creationId xmlns:a16="http://schemas.microsoft.com/office/drawing/2014/main" id="{0B7D211E-CE36-43D5-B4E4-81E1937B4589}"/>
                  </a:ext>
                </a:extLst>
              </p:cNvPr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ángulo 1">
            <a:extLst>
              <a:ext uri="{FF2B5EF4-FFF2-40B4-BE49-F238E27FC236}">
                <a16:creationId xmlns:a16="http://schemas.microsoft.com/office/drawing/2014/main" id="{4CE27FF6-774D-471D-AEFF-12745049AF86}"/>
              </a:ext>
            </a:extLst>
          </p:cNvPr>
          <p:cNvSpPr/>
          <p:nvPr/>
        </p:nvSpPr>
        <p:spPr>
          <a:xfrm>
            <a:off x="-142874" y="-190889"/>
            <a:ext cx="10250170" cy="5589154"/>
          </a:xfrm>
          <a:prstGeom prst="rect">
            <a:avLst/>
          </a:prstGeom>
          <a:solidFill>
            <a:srgbClr val="01216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Google Shape;257;p28">
            <a:extLst>
              <a:ext uri="{FF2B5EF4-FFF2-40B4-BE49-F238E27FC236}">
                <a16:creationId xmlns:a16="http://schemas.microsoft.com/office/drawing/2014/main" id="{7C1B21D9-6AA9-45FD-AA4B-DA07EFE0166F}"/>
              </a:ext>
            </a:extLst>
          </p:cNvPr>
          <p:cNvSpPr txBox="1">
            <a:spLocks/>
          </p:cNvSpPr>
          <p:nvPr/>
        </p:nvSpPr>
        <p:spPr>
          <a:xfrm>
            <a:off x="23873" y="1992177"/>
            <a:ext cx="1040645" cy="76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10</a:t>
            </a:r>
          </a:p>
        </p:txBody>
      </p:sp>
      <p:sp>
        <p:nvSpPr>
          <p:cNvPr id="43" name="Google Shape;258;p28">
            <a:extLst>
              <a:ext uri="{FF2B5EF4-FFF2-40B4-BE49-F238E27FC236}">
                <a16:creationId xmlns:a16="http://schemas.microsoft.com/office/drawing/2014/main" id="{73DF3BA5-C6F2-4AB0-8FB3-9F36EBF91949}"/>
              </a:ext>
            </a:extLst>
          </p:cNvPr>
          <p:cNvSpPr txBox="1">
            <a:spLocks/>
          </p:cNvSpPr>
          <p:nvPr/>
        </p:nvSpPr>
        <p:spPr>
          <a:xfrm>
            <a:off x="959227" y="1822429"/>
            <a:ext cx="8954030" cy="1192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Después de implementar esta solución, puede utilizar la consola web para crear un caso de prueba que defina una serie de tareas.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8" name="Google Shape;257;p28">
            <a:extLst>
              <a:ext uri="{FF2B5EF4-FFF2-40B4-BE49-F238E27FC236}">
                <a16:creationId xmlns:a16="http://schemas.microsoft.com/office/drawing/2014/main" id="{98824F93-7A65-4E0E-AF40-56F4C8BB062C}"/>
              </a:ext>
            </a:extLst>
          </p:cNvPr>
          <p:cNvSpPr txBox="1">
            <a:spLocks/>
          </p:cNvSpPr>
          <p:nvPr/>
        </p:nvSpPr>
        <p:spPr>
          <a:xfrm>
            <a:off x="21504" y="3479905"/>
            <a:ext cx="1040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11</a:t>
            </a:r>
          </a:p>
        </p:txBody>
      </p:sp>
      <p:sp>
        <p:nvSpPr>
          <p:cNvPr id="40" name="Google Shape;258;p28">
            <a:extLst>
              <a:ext uri="{FF2B5EF4-FFF2-40B4-BE49-F238E27FC236}">
                <a16:creationId xmlns:a16="http://schemas.microsoft.com/office/drawing/2014/main" id="{CBF25DC5-0713-4615-9FC7-B8B714F367F0}"/>
              </a:ext>
            </a:extLst>
          </p:cNvPr>
          <p:cNvSpPr txBox="1">
            <a:spLocks/>
          </p:cNvSpPr>
          <p:nvPr/>
        </p:nvSpPr>
        <p:spPr>
          <a:xfrm>
            <a:off x="947974" y="3304975"/>
            <a:ext cx="5075456" cy="860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Los microservicios utilizan este caso de prueba para ejecutar las tareas de Amazon ECS en AWS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Fargate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en las regiones de AWS especificadas.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4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9E7D660F-9F1F-4C45-8098-311B326B1F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36" t="45750" r="18013" b="17713"/>
          <a:stretch/>
        </p:blipFill>
        <p:spPr bwMode="auto">
          <a:xfrm>
            <a:off x="5929771" y="3076087"/>
            <a:ext cx="4046538" cy="1911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3BD71F55-CF80-4872-ABB0-A26A01D6CD71}"/>
              </a:ext>
            </a:extLst>
          </p:cNvPr>
          <p:cNvSpPr/>
          <p:nvPr/>
        </p:nvSpPr>
        <p:spPr>
          <a:xfrm>
            <a:off x="74360" y="1074212"/>
            <a:ext cx="6747837" cy="60710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5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814B13A8-B206-476B-9DE3-1F27B5EF59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" t="-524" r="69470" b="92514"/>
          <a:stretch/>
        </p:blipFill>
        <p:spPr bwMode="auto">
          <a:xfrm>
            <a:off x="75294" y="1074918"/>
            <a:ext cx="3451943" cy="40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C5E3619F-EC38-4A9F-98B7-6449B38924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0" t="57930" r="65886" b="33947"/>
          <a:stretch/>
        </p:blipFill>
        <p:spPr bwMode="auto">
          <a:xfrm>
            <a:off x="2751169" y="1263241"/>
            <a:ext cx="1177486" cy="412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4535887B-A019-4133-9CE8-D1C5322430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1" t="24655" r="40355" b="66670"/>
          <a:stretch/>
        </p:blipFill>
        <p:spPr bwMode="auto">
          <a:xfrm>
            <a:off x="3630347" y="1091580"/>
            <a:ext cx="3192784" cy="440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Elipse 46">
            <a:extLst>
              <a:ext uri="{FF2B5EF4-FFF2-40B4-BE49-F238E27FC236}">
                <a16:creationId xmlns:a16="http://schemas.microsoft.com/office/drawing/2014/main" id="{6BEE3565-A8E9-457F-84B6-E243C5C29494}"/>
              </a:ext>
            </a:extLst>
          </p:cNvPr>
          <p:cNvSpPr/>
          <p:nvPr/>
        </p:nvSpPr>
        <p:spPr>
          <a:xfrm>
            <a:off x="2934039" y="1114790"/>
            <a:ext cx="593198" cy="43382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10</a:t>
            </a:r>
            <a:endParaRPr lang="es-CO" b="1">
              <a:solidFill>
                <a:schemeClr val="accent6"/>
              </a:solidFill>
            </a:endParaRPr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3A03B433-1DDC-48D1-895F-7DD7AF45D26E}"/>
              </a:ext>
            </a:extLst>
          </p:cNvPr>
          <p:cNvSpPr/>
          <p:nvPr/>
        </p:nvSpPr>
        <p:spPr>
          <a:xfrm>
            <a:off x="7513659" y="3570773"/>
            <a:ext cx="593198" cy="43382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11</a:t>
            </a:r>
            <a:endParaRPr lang="es-CO" b="1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379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3E558C45-B183-46B2-9D4A-657D72D89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54" y="714798"/>
            <a:ext cx="8288292" cy="371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304;p30">
            <a:extLst>
              <a:ext uri="{FF2B5EF4-FFF2-40B4-BE49-F238E27FC236}">
                <a16:creationId xmlns:a16="http://schemas.microsoft.com/office/drawing/2014/main" id="{9C40B288-6196-446E-95C5-F1151E371CD8}"/>
              </a:ext>
            </a:extLst>
          </p:cNvPr>
          <p:cNvSpPr/>
          <p:nvPr/>
        </p:nvSpPr>
        <p:spPr>
          <a:xfrm rot="5400000">
            <a:off x="2892679" y="159198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5;p30">
            <a:extLst>
              <a:ext uri="{FF2B5EF4-FFF2-40B4-BE49-F238E27FC236}">
                <a16:creationId xmlns:a16="http://schemas.microsoft.com/office/drawing/2014/main" id="{49D64015-31D4-406F-93DE-1BE8BAA14B7D}"/>
              </a:ext>
            </a:extLst>
          </p:cNvPr>
          <p:cNvSpPr/>
          <p:nvPr/>
        </p:nvSpPr>
        <p:spPr>
          <a:xfrm rot="5400000">
            <a:off x="1705029" y="223811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6;p30">
            <a:extLst>
              <a:ext uri="{FF2B5EF4-FFF2-40B4-BE49-F238E27FC236}">
                <a16:creationId xmlns:a16="http://schemas.microsoft.com/office/drawing/2014/main" id="{81FB47B8-E958-46E2-8503-2287E4FBDBBB}"/>
              </a:ext>
            </a:extLst>
          </p:cNvPr>
          <p:cNvSpPr/>
          <p:nvPr/>
        </p:nvSpPr>
        <p:spPr>
          <a:xfrm rot="5400000">
            <a:off x="1837029" y="128898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307;p30">
            <a:extLst>
              <a:ext uri="{FF2B5EF4-FFF2-40B4-BE49-F238E27FC236}">
                <a16:creationId xmlns:a16="http://schemas.microsoft.com/office/drawing/2014/main" id="{ABC4B544-E7F3-42F0-BAC7-E53B076B0100}"/>
              </a:ext>
            </a:extLst>
          </p:cNvPr>
          <p:cNvGrpSpPr/>
          <p:nvPr/>
        </p:nvGrpSpPr>
        <p:grpSpPr>
          <a:xfrm rot="5400000">
            <a:off x="3892059" y="473343"/>
            <a:ext cx="554809" cy="554809"/>
            <a:chOff x="5724800" y="2169125"/>
            <a:chExt cx="587100" cy="587100"/>
          </a:xfrm>
        </p:grpSpPr>
        <p:sp>
          <p:nvSpPr>
            <p:cNvPr id="28" name="Google Shape;308;p30">
              <a:extLst>
                <a:ext uri="{FF2B5EF4-FFF2-40B4-BE49-F238E27FC236}">
                  <a16:creationId xmlns:a16="http://schemas.microsoft.com/office/drawing/2014/main" id="{FE22A45C-1094-4F37-A324-5954EF1626CE}"/>
                </a:ext>
              </a:extLst>
            </p:cNvPr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9;p30">
              <a:extLst>
                <a:ext uri="{FF2B5EF4-FFF2-40B4-BE49-F238E27FC236}">
                  <a16:creationId xmlns:a16="http://schemas.microsoft.com/office/drawing/2014/main" id="{7CB47EF3-EEBE-41FB-A859-178B993728AB}"/>
                </a:ext>
              </a:extLst>
            </p:cNvPr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0;p30">
              <a:extLst>
                <a:ext uri="{FF2B5EF4-FFF2-40B4-BE49-F238E27FC236}">
                  <a16:creationId xmlns:a16="http://schemas.microsoft.com/office/drawing/2014/main" id="{56DD7DB6-6F6E-4FE5-9668-84AA741AC2E9}"/>
                </a:ext>
              </a:extLst>
            </p:cNvPr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1;p30">
            <a:extLst>
              <a:ext uri="{FF2B5EF4-FFF2-40B4-BE49-F238E27FC236}">
                <a16:creationId xmlns:a16="http://schemas.microsoft.com/office/drawing/2014/main" id="{3B0A5F83-9135-425E-A7A0-65EDFA4758C5}"/>
              </a:ext>
            </a:extLst>
          </p:cNvPr>
          <p:cNvSpPr/>
          <p:nvPr/>
        </p:nvSpPr>
        <p:spPr>
          <a:xfrm rot="5400000">
            <a:off x="2163004" y="644848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12;p30">
            <a:extLst>
              <a:ext uri="{FF2B5EF4-FFF2-40B4-BE49-F238E27FC236}">
                <a16:creationId xmlns:a16="http://schemas.microsoft.com/office/drawing/2014/main" id="{A4AA0CB2-100B-4297-9A6B-66321E6E2325}"/>
              </a:ext>
            </a:extLst>
          </p:cNvPr>
          <p:cNvGrpSpPr/>
          <p:nvPr/>
        </p:nvGrpSpPr>
        <p:grpSpPr>
          <a:xfrm rot="5400000">
            <a:off x="2332762" y="-190889"/>
            <a:ext cx="835737" cy="835737"/>
            <a:chOff x="6810900" y="2169125"/>
            <a:chExt cx="587100" cy="587100"/>
          </a:xfrm>
        </p:grpSpPr>
        <p:sp>
          <p:nvSpPr>
            <p:cNvPr id="33" name="Google Shape;313;p30">
              <a:extLst>
                <a:ext uri="{FF2B5EF4-FFF2-40B4-BE49-F238E27FC236}">
                  <a16:creationId xmlns:a16="http://schemas.microsoft.com/office/drawing/2014/main" id="{41181AFA-D6A3-4B16-A654-34CF19F0196C}"/>
                </a:ext>
              </a:extLst>
            </p:cNvPr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4;p30">
              <a:extLst>
                <a:ext uri="{FF2B5EF4-FFF2-40B4-BE49-F238E27FC236}">
                  <a16:creationId xmlns:a16="http://schemas.microsoft.com/office/drawing/2014/main" id="{11A72C5A-C0CB-46AE-8DF8-347BCFDD37BB}"/>
                </a:ext>
              </a:extLst>
            </p:cNvPr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15;p30">
              <a:extLst>
                <a:ext uri="{FF2B5EF4-FFF2-40B4-BE49-F238E27FC236}">
                  <a16:creationId xmlns:a16="http://schemas.microsoft.com/office/drawing/2014/main" id="{C65E8817-35BE-4B52-8C0B-45E284B865C8}"/>
                </a:ext>
              </a:extLst>
            </p:cNvPr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6" name="Google Shape;316;p30">
                <a:extLst>
                  <a:ext uri="{FF2B5EF4-FFF2-40B4-BE49-F238E27FC236}">
                    <a16:creationId xmlns:a16="http://schemas.microsoft.com/office/drawing/2014/main" id="{48CE5C8C-B0E4-46E1-A094-67DE965387C2}"/>
                  </a:ext>
                </a:extLst>
              </p:cNvPr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17;p30">
                <a:extLst>
                  <a:ext uri="{FF2B5EF4-FFF2-40B4-BE49-F238E27FC236}">
                    <a16:creationId xmlns:a16="http://schemas.microsoft.com/office/drawing/2014/main" id="{0B7D211E-CE36-43D5-B4E4-81E1937B4589}"/>
                  </a:ext>
                </a:extLst>
              </p:cNvPr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ángulo 1">
            <a:extLst>
              <a:ext uri="{FF2B5EF4-FFF2-40B4-BE49-F238E27FC236}">
                <a16:creationId xmlns:a16="http://schemas.microsoft.com/office/drawing/2014/main" id="{4CE27FF6-774D-471D-AEFF-12745049AF86}"/>
              </a:ext>
            </a:extLst>
          </p:cNvPr>
          <p:cNvSpPr/>
          <p:nvPr/>
        </p:nvSpPr>
        <p:spPr>
          <a:xfrm>
            <a:off x="-142874" y="-190889"/>
            <a:ext cx="10250170" cy="5589154"/>
          </a:xfrm>
          <a:prstGeom prst="rect">
            <a:avLst/>
          </a:prstGeom>
          <a:solidFill>
            <a:srgbClr val="01216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8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1FD714B2-B068-4759-82F7-B5BDC77B6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19" t="23719" r="-32" b="-56"/>
          <a:stretch/>
        </p:blipFill>
        <p:spPr bwMode="auto">
          <a:xfrm>
            <a:off x="453714" y="750106"/>
            <a:ext cx="3037497" cy="422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Google Shape;257;p28">
            <a:extLst>
              <a:ext uri="{FF2B5EF4-FFF2-40B4-BE49-F238E27FC236}">
                <a16:creationId xmlns:a16="http://schemas.microsoft.com/office/drawing/2014/main" id="{7C1B21D9-6AA9-45FD-AA4B-DA07EFE0166F}"/>
              </a:ext>
            </a:extLst>
          </p:cNvPr>
          <p:cNvSpPr txBox="1">
            <a:spLocks/>
          </p:cNvSpPr>
          <p:nvPr/>
        </p:nvSpPr>
        <p:spPr>
          <a:xfrm>
            <a:off x="3640676" y="1054944"/>
            <a:ext cx="1040645" cy="76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12</a:t>
            </a:r>
          </a:p>
        </p:txBody>
      </p:sp>
      <p:sp>
        <p:nvSpPr>
          <p:cNvPr id="43" name="Google Shape;258;p28">
            <a:extLst>
              <a:ext uri="{FF2B5EF4-FFF2-40B4-BE49-F238E27FC236}">
                <a16:creationId xmlns:a16="http://schemas.microsoft.com/office/drawing/2014/main" id="{73DF3BA5-C6F2-4AB0-8FB3-9F36EBF91949}"/>
              </a:ext>
            </a:extLst>
          </p:cNvPr>
          <p:cNvSpPr txBox="1">
            <a:spLocks/>
          </p:cNvSpPr>
          <p:nvPr/>
        </p:nvSpPr>
        <p:spPr>
          <a:xfrm>
            <a:off x="4576030" y="885196"/>
            <a:ext cx="5532109" cy="1192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Además de almacenar los resultados en Amazon S3 y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DynamoDB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, una vez finalizada la prueba, la salida se registra en Amazon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CloudWatch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8" name="Google Shape;257;p28">
            <a:extLst>
              <a:ext uri="{FF2B5EF4-FFF2-40B4-BE49-F238E27FC236}">
                <a16:creationId xmlns:a16="http://schemas.microsoft.com/office/drawing/2014/main" id="{98824F93-7A65-4E0E-AF40-56F4C8BB062C}"/>
              </a:ext>
            </a:extLst>
          </p:cNvPr>
          <p:cNvSpPr txBox="1">
            <a:spLocks/>
          </p:cNvSpPr>
          <p:nvPr/>
        </p:nvSpPr>
        <p:spPr>
          <a:xfrm>
            <a:off x="3649139" y="2665185"/>
            <a:ext cx="1040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13</a:t>
            </a:r>
          </a:p>
        </p:txBody>
      </p:sp>
      <p:sp>
        <p:nvSpPr>
          <p:cNvPr id="40" name="Google Shape;258;p28">
            <a:extLst>
              <a:ext uri="{FF2B5EF4-FFF2-40B4-BE49-F238E27FC236}">
                <a16:creationId xmlns:a16="http://schemas.microsoft.com/office/drawing/2014/main" id="{CBF25DC5-0713-4615-9FC7-B8B714F367F0}"/>
              </a:ext>
            </a:extLst>
          </p:cNvPr>
          <p:cNvSpPr txBox="1">
            <a:spLocks/>
          </p:cNvSpPr>
          <p:nvPr/>
        </p:nvSpPr>
        <p:spPr>
          <a:xfrm>
            <a:off x="4575608" y="2490255"/>
            <a:ext cx="5532109" cy="860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Si selecciona la opción de datos en vivo, la solución envía los registros de Amazon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CloudWatch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para las tareas de AWS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Fargate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a una función Lambda durante la prueba para cada región en la que se ejecutó la prueba.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8" name="Google Shape;257;p28">
            <a:extLst>
              <a:ext uri="{FF2B5EF4-FFF2-40B4-BE49-F238E27FC236}">
                <a16:creationId xmlns:a16="http://schemas.microsoft.com/office/drawing/2014/main" id="{71025987-7CE8-4BE6-AFF9-AC1B9FCABB4C}"/>
              </a:ext>
            </a:extLst>
          </p:cNvPr>
          <p:cNvSpPr txBox="1">
            <a:spLocks/>
          </p:cNvSpPr>
          <p:nvPr/>
        </p:nvSpPr>
        <p:spPr>
          <a:xfrm>
            <a:off x="3635731" y="3945361"/>
            <a:ext cx="1040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14</a:t>
            </a:r>
          </a:p>
        </p:txBody>
      </p:sp>
      <p:sp>
        <p:nvSpPr>
          <p:cNvPr id="49" name="Google Shape;258;p28">
            <a:extLst>
              <a:ext uri="{FF2B5EF4-FFF2-40B4-BE49-F238E27FC236}">
                <a16:creationId xmlns:a16="http://schemas.microsoft.com/office/drawing/2014/main" id="{BEF28A12-865A-4C52-BEEA-037B6EB1E82A}"/>
              </a:ext>
            </a:extLst>
          </p:cNvPr>
          <p:cNvSpPr txBox="1">
            <a:spLocks/>
          </p:cNvSpPr>
          <p:nvPr/>
        </p:nvSpPr>
        <p:spPr>
          <a:xfrm>
            <a:off x="4572000" y="3789743"/>
            <a:ext cx="5532109" cy="128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Lambda publica los datos en el tema correspondiente en AWS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IoT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Core en la región de la pila principal y la consola web se suscribe al tema, para consultar los datos.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550CB770-BA8E-4FED-B342-CFC1E9044F63}"/>
              </a:ext>
            </a:extLst>
          </p:cNvPr>
          <p:cNvSpPr/>
          <p:nvPr/>
        </p:nvSpPr>
        <p:spPr>
          <a:xfrm>
            <a:off x="1540430" y="3788676"/>
            <a:ext cx="593198" cy="43382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12</a:t>
            </a:r>
            <a:endParaRPr lang="es-CO" b="1">
              <a:solidFill>
                <a:schemeClr val="accent6"/>
              </a:solidFill>
            </a:endParaRP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CE6A14F1-EC1C-4108-8CEF-B8CE7F8DE649}"/>
              </a:ext>
            </a:extLst>
          </p:cNvPr>
          <p:cNvSpPr/>
          <p:nvPr/>
        </p:nvSpPr>
        <p:spPr>
          <a:xfrm>
            <a:off x="1542889" y="2571749"/>
            <a:ext cx="593198" cy="43382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13</a:t>
            </a:r>
            <a:endParaRPr lang="es-CO" b="1">
              <a:solidFill>
                <a:schemeClr val="accent6"/>
              </a:solidFill>
            </a:endParaRPr>
          </a:p>
        </p:txBody>
      </p:sp>
      <p:sp>
        <p:nvSpPr>
          <p:cNvPr id="53" name="Elipse 52">
            <a:extLst>
              <a:ext uri="{FF2B5EF4-FFF2-40B4-BE49-F238E27FC236}">
                <a16:creationId xmlns:a16="http://schemas.microsoft.com/office/drawing/2014/main" id="{0B4AEDE1-B965-47B9-A53C-6327A041B457}"/>
              </a:ext>
            </a:extLst>
          </p:cNvPr>
          <p:cNvSpPr/>
          <p:nvPr/>
        </p:nvSpPr>
        <p:spPr>
          <a:xfrm>
            <a:off x="1542889" y="1412998"/>
            <a:ext cx="593198" cy="43382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14</a:t>
            </a:r>
            <a:endParaRPr lang="es-CO" b="1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378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0"/>
          <p:cNvSpPr txBox="1">
            <a:spLocks noGrp="1"/>
          </p:cNvSpPr>
          <p:nvPr>
            <p:ph type="title"/>
          </p:nvPr>
        </p:nvSpPr>
        <p:spPr>
          <a:xfrm>
            <a:off x="909050" y="2267588"/>
            <a:ext cx="695074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→ Arquitectura Demo</a:t>
            </a:r>
            <a:endParaRPr/>
          </a:p>
        </p:txBody>
      </p:sp>
      <p:sp>
        <p:nvSpPr>
          <p:cNvPr id="303" name="Google Shape;303;p30"/>
          <p:cNvSpPr txBox="1">
            <a:spLocks noGrp="1"/>
          </p:cNvSpPr>
          <p:nvPr>
            <p:ph type="title" idx="2"/>
          </p:nvPr>
        </p:nvSpPr>
        <p:spPr>
          <a:xfrm>
            <a:off x="909050" y="1162713"/>
            <a:ext cx="4812600" cy="110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 </a:t>
            </a:r>
            <a:endParaRPr/>
          </a:p>
        </p:txBody>
      </p:sp>
      <p:sp>
        <p:nvSpPr>
          <p:cNvPr id="304" name="Google Shape;304;p30"/>
          <p:cNvSpPr/>
          <p:nvPr/>
        </p:nvSpPr>
        <p:spPr>
          <a:xfrm>
            <a:off x="7568925" y="1295750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0"/>
          <p:cNvSpPr/>
          <p:nvPr/>
        </p:nvSpPr>
        <p:spPr>
          <a:xfrm>
            <a:off x="6381275" y="1360363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0"/>
          <p:cNvSpPr/>
          <p:nvPr/>
        </p:nvSpPr>
        <p:spPr>
          <a:xfrm>
            <a:off x="6513275" y="1265450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7" name="Google Shape;307;p30"/>
          <p:cNvGrpSpPr/>
          <p:nvPr/>
        </p:nvGrpSpPr>
        <p:grpSpPr>
          <a:xfrm>
            <a:off x="7125139" y="2016949"/>
            <a:ext cx="554809" cy="554809"/>
            <a:chOff x="5724800" y="2169125"/>
            <a:chExt cx="587100" cy="587100"/>
          </a:xfrm>
        </p:grpSpPr>
        <p:sp>
          <p:nvSpPr>
            <p:cNvPr id="308" name="Google Shape;308;p30"/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0"/>
          <p:cNvSpPr/>
          <p:nvPr/>
        </p:nvSpPr>
        <p:spPr>
          <a:xfrm>
            <a:off x="6839250" y="1781400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30"/>
          <p:cNvGrpSpPr/>
          <p:nvPr/>
        </p:nvGrpSpPr>
        <p:grpSpPr>
          <a:xfrm>
            <a:off x="7125145" y="772239"/>
            <a:ext cx="835737" cy="835737"/>
            <a:chOff x="6810900" y="2169125"/>
            <a:chExt cx="587100" cy="587100"/>
          </a:xfrm>
        </p:grpSpPr>
        <p:sp>
          <p:nvSpPr>
            <p:cNvPr id="313" name="Google Shape;313;p30"/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5" name="Google Shape;315;p30"/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16" name="Google Shape;316;p30"/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0"/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" name="Google Shape;324;p31">
            <a:extLst>
              <a:ext uri="{FF2B5EF4-FFF2-40B4-BE49-F238E27FC236}">
                <a16:creationId xmlns:a16="http://schemas.microsoft.com/office/drawing/2014/main" id="{CE9435E9-D3E3-4B52-AF3E-77F095DE63B3}"/>
              </a:ext>
            </a:extLst>
          </p:cNvPr>
          <p:cNvSpPr txBox="1">
            <a:spLocks/>
          </p:cNvSpPr>
          <p:nvPr/>
        </p:nvSpPr>
        <p:spPr>
          <a:xfrm>
            <a:off x="909050" y="3195913"/>
            <a:ext cx="7511936" cy="9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s-MX"/>
              <a:t>En el siguiente video se puede observar la ejecución del prototipo de implementación de la solución.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24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Creación">
            <a:hlinkClick r:id="" action="ppaction://media"/>
            <a:extLst>
              <a:ext uri="{FF2B5EF4-FFF2-40B4-BE49-F238E27FC236}">
                <a16:creationId xmlns:a16="http://schemas.microsoft.com/office/drawing/2014/main" id="{64B4C065-D3D3-DCF1-9DAF-32A1C60C56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0275" y="447115"/>
            <a:ext cx="7281863" cy="4114800"/>
          </a:xfrm>
          <a:prstGeom prst="rect">
            <a:avLst/>
          </a:prstGeom>
        </p:spPr>
      </p:pic>
      <p:sp>
        <p:nvSpPr>
          <p:cNvPr id="6" name="Google Shape;302;p30">
            <a:extLst>
              <a:ext uri="{FF2B5EF4-FFF2-40B4-BE49-F238E27FC236}">
                <a16:creationId xmlns:a16="http://schemas.microsoft.com/office/drawing/2014/main" id="{692C09C2-479C-8736-69F3-C859EE5367A2}"/>
              </a:ext>
            </a:extLst>
          </p:cNvPr>
          <p:cNvSpPr txBox="1">
            <a:spLocks/>
          </p:cNvSpPr>
          <p:nvPr/>
        </p:nvSpPr>
        <p:spPr>
          <a:xfrm>
            <a:off x="55162" y="-166329"/>
            <a:ext cx="6480093" cy="835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3600"/>
            </a:pPr>
            <a:r>
              <a:rPr lang="en-US" sz="3600" b="1">
                <a:solidFill>
                  <a:schemeClr val="dk1"/>
                </a:solidFill>
                <a:latin typeface="Albert Sans"/>
                <a:sym typeface="Albert Sans"/>
              </a:rPr>
              <a:t>→ </a:t>
            </a:r>
            <a:r>
              <a:rPr lang="en-US" sz="3600" b="1" err="1">
                <a:solidFill>
                  <a:schemeClr val="dk1"/>
                </a:solidFill>
                <a:latin typeface="Albert Sans"/>
                <a:sym typeface="Albert Sans"/>
              </a:rPr>
              <a:t>Creación</a:t>
            </a:r>
            <a:r>
              <a:rPr lang="en-US" sz="3600" b="1">
                <a:solidFill>
                  <a:schemeClr val="dk1"/>
                </a:solidFill>
                <a:latin typeface="Albert Sans"/>
                <a:sym typeface="Albert Sans"/>
              </a:rPr>
              <a:t> </a:t>
            </a:r>
            <a:r>
              <a:rPr lang="en-US" sz="3600" b="1" err="1">
                <a:solidFill>
                  <a:schemeClr val="dk1"/>
                </a:solidFill>
                <a:latin typeface="Albert Sans"/>
                <a:sym typeface="Albert Sans"/>
              </a:rPr>
              <a:t>Prueba</a:t>
            </a:r>
            <a:endParaRPr lang="en-US" sz="3600" b="1" err="1">
              <a:solidFill>
                <a:schemeClr val="dk1"/>
              </a:solidFill>
              <a:latin typeface="Albert Sans"/>
            </a:endParaRPr>
          </a:p>
        </p:txBody>
      </p:sp>
    </p:spTree>
    <p:extLst>
      <p:ext uri="{BB962C8B-B14F-4D97-AF65-F5344CB8AC3E}">
        <p14:creationId xmlns:p14="http://schemas.microsoft.com/office/powerpoint/2010/main" val="312524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02;p30">
            <a:extLst>
              <a:ext uri="{FF2B5EF4-FFF2-40B4-BE49-F238E27FC236}">
                <a16:creationId xmlns:a16="http://schemas.microsoft.com/office/drawing/2014/main" id="{692C09C2-479C-8736-69F3-C859EE5367A2}"/>
              </a:ext>
            </a:extLst>
          </p:cNvPr>
          <p:cNvSpPr txBox="1">
            <a:spLocks/>
          </p:cNvSpPr>
          <p:nvPr/>
        </p:nvSpPr>
        <p:spPr>
          <a:xfrm>
            <a:off x="55162" y="-166329"/>
            <a:ext cx="6480093" cy="835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3600"/>
            </a:pPr>
            <a:r>
              <a:rPr lang="en-US" sz="3600" b="1">
                <a:solidFill>
                  <a:schemeClr val="dk1"/>
                </a:solidFill>
                <a:latin typeface="Albert Sans"/>
                <a:sym typeface="Albert Sans"/>
              </a:rPr>
              <a:t>→ </a:t>
            </a:r>
            <a:r>
              <a:rPr lang="en-US" sz="3600" b="1" err="1">
                <a:solidFill>
                  <a:schemeClr val="dk1"/>
                </a:solidFill>
                <a:latin typeface="Albert Sans"/>
                <a:sym typeface="Albert Sans"/>
              </a:rPr>
              <a:t>Ejecución</a:t>
            </a:r>
            <a:r>
              <a:rPr lang="en-US" sz="3600" b="1">
                <a:solidFill>
                  <a:schemeClr val="dk1"/>
                </a:solidFill>
                <a:latin typeface="Albert Sans"/>
                <a:sym typeface="Albert Sans"/>
              </a:rPr>
              <a:t> </a:t>
            </a:r>
            <a:r>
              <a:rPr lang="en-US" sz="3600" b="1" err="1">
                <a:solidFill>
                  <a:schemeClr val="dk1"/>
                </a:solidFill>
                <a:latin typeface="Albert Sans"/>
                <a:sym typeface="Albert Sans"/>
              </a:rPr>
              <a:t>Prueba</a:t>
            </a:r>
            <a:endParaRPr lang="en-US" sz="3600" b="1" err="1">
              <a:solidFill>
                <a:schemeClr val="dk1"/>
              </a:solidFill>
              <a:latin typeface="Albert Sans"/>
            </a:endParaRPr>
          </a:p>
        </p:txBody>
      </p:sp>
      <p:pic>
        <p:nvPicPr>
          <p:cNvPr id="3" name="DemoEjecución">
            <a:hlinkClick r:id="" action="ppaction://media"/>
            <a:extLst>
              <a:ext uri="{FF2B5EF4-FFF2-40B4-BE49-F238E27FC236}">
                <a16:creationId xmlns:a16="http://schemas.microsoft.com/office/drawing/2014/main" id="{915295F1-87BF-9026-A87F-170604C3AD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5634" y="514350"/>
            <a:ext cx="7591145" cy="428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31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45"/>
          <p:cNvSpPr txBox="1">
            <a:spLocks noGrp="1"/>
          </p:cNvSpPr>
          <p:nvPr>
            <p:ph type="ctrTitle"/>
          </p:nvPr>
        </p:nvSpPr>
        <p:spPr>
          <a:xfrm>
            <a:off x="1084206" y="1335238"/>
            <a:ext cx="3723705" cy="13643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Gracias!</a:t>
            </a:r>
            <a:endParaRPr/>
          </a:p>
        </p:txBody>
      </p:sp>
      <p:grpSp>
        <p:nvGrpSpPr>
          <p:cNvPr id="682" name="Google Shape;682;p45"/>
          <p:cNvGrpSpPr/>
          <p:nvPr/>
        </p:nvGrpSpPr>
        <p:grpSpPr>
          <a:xfrm>
            <a:off x="4894586" y="966023"/>
            <a:ext cx="3211436" cy="3211451"/>
            <a:chOff x="1190500" y="238125"/>
            <a:chExt cx="5237175" cy="5237200"/>
          </a:xfrm>
        </p:grpSpPr>
        <p:sp>
          <p:nvSpPr>
            <p:cNvPr id="683" name="Google Shape;683;p45"/>
            <p:cNvSpPr/>
            <p:nvPr/>
          </p:nvSpPr>
          <p:spPr>
            <a:xfrm>
              <a:off x="1190500" y="238125"/>
              <a:ext cx="5237175" cy="5237200"/>
            </a:xfrm>
            <a:custGeom>
              <a:avLst/>
              <a:gdLst/>
              <a:ahLst/>
              <a:cxnLst/>
              <a:rect l="l" t="t" r="r" b="b"/>
              <a:pathLst>
                <a:path w="209487" h="209488" extrusionOk="0">
                  <a:moveTo>
                    <a:pt x="104743" y="0"/>
                  </a:moveTo>
                  <a:cubicBezTo>
                    <a:pt x="76964" y="0"/>
                    <a:pt x="50321" y="11035"/>
                    <a:pt x="30679" y="30679"/>
                  </a:cubicBezTo>
                  <a:cubicBezTo>
                    <a:pt x="11034" y="50321"/>
                    <a:pt x="0" y="76964"/>
                    <a:pt x="0" y="104744"/>
                  </a:cubicBezTo>
                  <a:cubicBezTo>
                    <a:pt x="0" y="132523"/>
                    <a:pt x="11034" y="159163"/>
                    <a:pt x="30679" y="178808"/>
                  </a:cubicBezTo>
                  <a:cubicBezTo>
                    <a:pt x="50321" y="198449"/>
                    <a:pt x="76964" y="209487"/>
                    <a:pt x="104743" y="209487"/>
                  </a:cubicBezTo>
                  <a:cubicBezTo>
                    <a:pt x="132523" y="209487"/>
                    <a:pt x="159162" y="198449"/>
                    <a:pt x="178807" y="178808"/>
                  </a:cubicBezTo>
                  <a:cubicBezTo>
                    <a:pt x="198449" y="159163"/>
                    <a:pt x="209486" y="132523"/>
                    <a:pt x="209486" y="104744"/>
                  </a:cubicBezTo>
                  <a:cubicBezTo>
                    <a:pt x="209486" y="76964"/>
                    <a:pt x="198449" y="50321"/>
                    <a:pt x="178807" y="30679"/>
                  </a:cubicBezTo>
                  <a:cubicBezTo>
                    <a:pt x="159162" y="11035"/>
                    <a:pt x="132523" y="0"/>
                    <a:pt x="104743" y="0"/>
                  </a:cubicBezTo>
                  <a:close/>
                </a:path>
              </a:pathLst>
            </a:custGeom>
            <a:solidFill>
              <a:srgbClr val="0388E5">
                <a:alpha val="1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5"/>
            <p:cNvSpPr/>
            <p:nvPr/>
          </p:nvSpPr>
          <p:spPr>
            <a:xfrm>
              <a:off x="1732050" y="779675"/>
              <a:ext cx="4154050" cy="4154075"/>
            </a:xfrm>
            <a:custGeom>
              <a:avLst/>
              <a:gdLst/>
              <a:ahLst/>
              <a:cxnLst/>
              <a:rect l="l" t="t" r="r" b="b"/>
              <a:pathLst>
                <a:path w="166162" h="166163" extrusionOk="0">
                  <a:moveTo>
                    <a:pt x="83081" y="1"/>
                  </a:moveTo>
                  <a:cubicBezTo>
                    <a:pt x="61045" y="1"/>
                    <a:pt x="39914" y="8753"/>
                    <a:pt x="24335" y="24335"/>
                  </a:cubicBezTo>
                  <a:cubicBezTo>
                    <a:pt x="8753" y="39915"/>
                    <a:pt x="1" y="61046"/>
                    <a:pt x="1" y="83082"/>
                  </a:cubicBezTo>
                  <a:cubicBezTo>
                    <a:pt x="1" y="105114"/>
                    <a:pt x="8753" y="126249"/>
                    <a:pt x="24335" y="141828"/>
                  </a:cubicBezTo>
                  <a:cubicBezTo>
                    <a:pt x="39914" y="157407"/>
                    <a:pt x="61045" y="166162"/>
                    <a:pt x="83081" y="166162"/>
                  </a:cubicBezTo>
                  <a:cubicBezTo>
                    <a:pt x="105114" y="166162"/>
                    <a:pt x="126248" y="157407"/>
                    <a:pt x="141827" y="141828"/>
                  </a:cubicBezTo>
                  <a:cubicBezTo>
                    <a:pt x="157406" y="126249"/>
                    <a:pt x="166162" y="105114"/>
                    <a:pt x="166162" y="83082"/>
                  </a:cubicBezTo>
                  <a:cubicBezTo>
                    <a:pt x="166162" y="61046"/>
                    <a:pt x="157406" y="39915"/>
                    <a:pt x="141827" y="24335"/>
                  </a:cubicBezTo>
                  <a:cubicBezTo>
                    <a:pt x="126248" y="8753"/>
                    <a:pt x="105114" y="1"/>
                    <a:pt x="83081" y="1"/>
                  </a:cubicBezTo>
                  <a:close/>
                </a:path>
              </a:pathLst>
            </a:custGeom>
            <a:solidFill>
              <a:srgbClr val="0388E5">
                <a:alpha val="1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2297475" y="1345125"/>
              <a:ext cx="3023200" cy="3023200"/>
            </a:xfrm>
            <a:custGeom>
              <a:avLst/>
              <a:gdLst/>
              <a:ahLst/>
              <a:cxnLst/>
              <a:rect l="l" t="t" r="r" b="b"/>
              <a:pathLst>
                <a:path w="120928" h="120928" extrusionOk="0">
                  <a:moveTo>
                    <a:pt x="60464" y="0"/>
                  </a:moveTo>
                  <a:cubicBezTo>
                    <a:pt x="44429" y="0"/>
                    <a:pt x="29048" y="6371"/>
                    <a:pt x="17710" y="17709"/>
                  </a:cubicBezTo>
                  <a:cubicBezTo>
                    <a:pt x="6372" y="29048"/>
                    <a:pt x="1" y="44429"/>
                    <a:pt x="1" y="60464"/>
                  </a:cubicBezTo>
                  <a:cubicBezTo>
                    <a:pt x="1" y="76499"/>
                    <a:pt x="6372" y="91879"/>
                    <a:pt x="17710" y="103218"/>
                  </a:cubicBezTo>
                  <a:cubicBezTo>
                    <a:pt x="29048" y="114556"/>
                    <a:pt x="44429" y="120927"/>
                    <a:pt x="60464" y="120927"/>
                  </a:cubicBezTo>
                  <a:cubicBezTo>
                    <a:pt x="76499" y="120927"/>
                    <a:pt x="91880" y="114556"/>
                    <a:pt x="103218" y="103218"/>
                  </a:cubicBezTo>
                  <a:cubicBezTo>
                    <a:pt x="114556" y="91879"/>
                    <a:pt x="120927" y="76499"/>
                    <a:pt x="120927" y="60464"/>
                  </a:cubicBezTo>
                  <a:cubicBezTo>
                    <a:pt x="120927" y="44429"/>
                    <a:pt x="114556" y="29048"/>
                    <a:pt x="103218" y="17709"/>
                  </a:cubicBezTo>
                  <a:cubicBezTo>
                    <a:pt x="91880" y="6371"/>
                    <a:pt x="76499" y="0"/>
                    <a:pt x="60464" y="0"/>
                  </a:cubicBezTo>
                  <a:close/>
                </a:path>
              </a:pathLst>
            </a:custGeom>
            <a:solidFill>
              <a:srgbClr val="0388E5">
                <a:alpha val="1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45"/>
          <p:cNvGrpSpPr/>
          <p:nvPr/>
        </p:nvGrpSpPr>
        <p:grpSpPr>
          <a:xfrm>
            <a:off x="5513969" y="1435837"/>
            <a:ext cx="554700" cy="554700"/>
            <a:chOff x="1221094" y="1533487"/>
            <a:chExt cx="554700" cy="554700"/>
          </a:xfrm>
        </p:grpSpPr>
        <p:sp>
          <p:nvSpPr>
            <p:cNvPr id="687" name="Google Shape;687;p45"/>
            <p:cNvSpPr/>
            <p:nvPr/>
          </p:nvSpPr>
          <p:spPr>
            <a:xfrm>
              <a:off x="1221094" y="1533487"/>
              <a:ext cx="554700" cy="5547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5"/>
            <p:cNvSpPr/>
            <p:nvPr/>
          </p:nvSpPr>
          <p:spPr>
            <a:xfrm>
              <a:off x="1288144" y="1600535"/>
              <a:ext cx="420600" cy="4206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9" name="Google Shape;689;p45"/>
            <p:cNvGrpSpPr/>
            <p:nvPr/>
          </p:nvGrpSpPr>
          <p:grpSpPr>
            <a:xfrm>
              <a:off x="1376326" y="1673263"/>
              <a:ext cx="244237" cy="244216"/>
              <a:chOff x="4628325" y="3599825"/>
              <a:chExt cx="295400" cy="295375"/>
            </a:xfrm>
          </p:grpSpPr>
          <p:sp>
            <p:nvSpPr>
              <p:cNvPr id="690" name="Google Shape;690;p45"/>
              <p:cNvSpPr/>
              <p:nvPr/>
            </p:nvSpPr>
            <p:spPr>
              <a:xfrm>
                <a:off x="4679525" y="3686450"/>
                <a:ext cx="17350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3467" extrusionOk="0">
                    <a:moveTo>
                      <a:pt x="0" y="1"/>
                    </a:moveTo>
                    <a:lnTo>
                      <a:pt x="0" y="3466"/>
                    </a:lnTo>
                    <a:lnTo>
                      <a:pt x="694" y="3466"/>
                    </a:lnTo>
                    <a:lnTo>
                      <a:pt x="6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45"/>
              <p:cNvSpPr/>
              <p:nvPr/>
            </p:nvSpPr>
            <p:spPr>
              <a:xfrm>
                <a:off x="4854375" y="3686450"/>
                <a:ext cx="18150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67" extrusionOk="0">
                    <a:moveTo>
                      <a:pt x="1" y="1"/>
                    </a:moveTo>
                    <a:lnTo>
                      <a:pt x="1" y="3466"/>
                    </a:lnTo>
                    <a:lnTo>
                      <a:pt x="725" y="3466"/>
                    </a:lnTo>
                    <a:lnTo>
                      <a:pt x="72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45"/>
              <p:cNvSpPr/>
              <p:nvPr/>
            </p:nvSpPr>
            <p:spPr>
              <a:xfrm>
                <a:off x="4679525" y="3790425"/>
                <a:ext cx="17350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4160" extrusionOk="0">
                    <a:moveTo>
                      <a:pt x="0" y="0"/>
                    </a:moveTo>
                    <a:lnTo>
                      <a:pt x="0" y="4159"/>
                    </a:lnTo>
                    <a:lnTo>
                      <a:pt x="694" y="4159"/>
                    </a:lnTo>
                    <a:lnTo>
                      <a:pt x="69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45"/>
              <p:cNvSpPr/>
              <p:nvPr/>
            </p:nvSpPr>
            <p:spPr>
              <a:xfrm>
                <a:off x="4854375" y="3790425"/>
                <a:ext cx="18150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4160" extrusionOk="0">
                    <a:moveTo>
                      <a:pt x="1" y="0"/>
                    </a:moveTo>
                    <a:lnTo>
                      <a:pt x="1" y="4159"/>
                    </a:lnTo>
                    <a:lnTo>
                      <a:pt x="725" y="4159"/>
                    </a:lnTo>
                    <a:lnTo>
                      <a:pt x="72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45"/>
              <p:cNvSpPr/>
              <p:nvPr/>
            </p:nvSpPr>
            <p:spPr>
              <a:xfrm>
                <a:off x="4628325" y="3686450"/>
                <a:ext cx="34675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3467" extrusionOk="0">
                    <a:moveTo>
                      <a:pt x="1009" y="1"/>
                    </a:moveTo>
                    <a:cubicBezTo>
                      <a:pt x="442" y="1"/>
                      <a:pt x="1" y="442"/>
                      <a:pt x="1" y="1009"/>
                    </a:cubicBezTo>
                    <a:lnTo>
                      <a:pt x="1" y="2049"/>
                    </a:lnTo>
                    <a:cubicBezTo>
                      <a:pt x="1" y="2427"/>
                      <a:pt x="158" y="2773"/>
                      <a:pt x="442" y="3025"/>
                    </a:cubicBezTo>
                    <a:cubicBezTo>
                      <a:pt x="662" y="3340"/>
                      <a:pt x="1009" y="3466"/>
                      <a:pt x="1387" y="3466"/>
                    </a:cubicBezTo>
                    <a:lnTo>
                      <a:pt x="138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45"/>
              <p:cNvSpPr/>
              <p:nvPr/>
            </p:nvSpPr>
            <p:spPr>
              <a:xfrm>
                <a:off x="4714975" y="3686450"/>
                <a:ext cx="122100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4884" h="3467" extrusionOk="0">
                    <a:moveTo>
                      <a:pt x="0" y="1"/>
                    </a:moveTo>
                    <a:lnTo>
                      <a:pt x="0" y="3466"/>
                    </a:lnTo>
                    <a:lnTo>
                      <a:pt x="4883" y="3466"/>
                    </a:lnTo>
                    <a:lnTo>
                      <a:pt x="488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45"/>
              <p:cNvSpPr/>
              <p:nvPr/>
            </p:nvSpPr>
            <p:spPr>
              <a:xfrm>
                <a:off x="4889025" y="3777825"/>
                <a:ext cx="34700" cy="117375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4695" extrusionOk="0">
                    <a:moveTo>
                      <a:pt x="1387" y="0"/>
                    </a:moveTo>
                    <a:cubicBezTo>
                      <a:pt x="977" y="315"/>
                      <a:pt x="505" y="504"/>
                      <a:pt x="1" y="504"/>
                    </a:cubicBezTo>
                    <a:lnTo>
                      <a:pt x="1" y="4695"/>
                    </a:lnTo>
                    <a:lnTo>
                      <a:pt x="347" y="4695"/>
                    </a:lnTo>
                    <a:cubicBezTo>
                      <a:pt x="946" y="4695"/>
                      <a:pt x="1387" y="4222"/>
                      <a:pt x="1387" y="3655"/>
                    </a:cubicBezTo>
                    <a:lnTo>
                      <a:pt x="13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45"/>
              <p:cNvSpPr/>
              <p:nvPr/>
            </p:nvSpPr>
            <p:spPr>
              <a:xfrm>
                <a:off x="4628325" y="3777825"/>
                <a:ext cx="34675" cy="11660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4664" extrusionOk="0">
                    <a:moveTo>
                      <a:pt x="1" y="0"/>
                    </a:moveTo>
                    <a:lnTo>
                      <a:pt x="1" y="3655"/>
                    </a:lnTo>
                    <a:cubicBezTo>
                      <a:pt x="1" y="4222"/>
                      <a:pt x="442" y="4663"/>
                      <a:pt x="1009" y="4663"/>
                    </a:cubicBezTo>
                    <a:lnTo>
                      <a:pt x="1387" y="4663"/>
                    </a:lnTo>
                    <a:lnTo>
                      <a:pt x="1387" y="504"/>
                    </a:lnTo>
                    <a:cubicBezTo>
                      <a:pt x="851" y="504"/>
                      <a:pt x="379" y="315"/>
                      <a:pt x="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45"/>
              <p:cNvSpPr/>
              <p:nvPr/>
            </p:nvSpPr>
            <p:spPr>
              <a:xfrm>
                <a:off x="4766950" y="3790425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1" y="0"/>
                    </a:moveTo>
                    <a:lnTo>
                      <a:pt x="1" y="347"/>
                    </a:lnTo>
                    <a:cubicBezTo>
                      <a:pt x="1" y="568"/>
                      <a:pt x="158" y="725"/>
                      <a:pt x="347" y="725"/>
                    </a:cubicBezTo>
                    <a:cubicBezTo>
                      <a:pt x="568" y="725"/>
                      <a:pt x="694" y="568"/>
                      <a:pt x="694" y="347"/>
                    </a:cubicBezTo>
                    <a:lnTo>
                      <a:pt x="69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45"/>
              <p:cNvSpPr/>
              <p:nvPr/>
            </p:nvSpPr>
            <p:spPr>
              <a:xfrm>
                <a:off x="4889025" y="3686450"/>
                <a:ext cx="34700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3467" extrusionOk="0">
                    <a:moveTo>
                      <a:pt x="1" y="1"/>
                    </a:moveTo>
                    <a:lnTo>
                      <a:pt x="1" y="3466"/>
                    </a:lnTo>
                    <a:cubicBezTo>
                      <a:pt x="347" y="3466"/>
                      <a:pt x="662" y="3340"/>
                      <a:pt x="946" y="3088"/>
                    </a:cubicBezTo>
                    <a:cubicBezTo>
                      <a:pt x="1229" y="2836"/>
                      <a:pt x="1387" y="2458"/>
                      <a:pt x="1387" y="2080"/>
                    </a:cubicBezTo>
                    <a:lnTo>
                      <a:pt x="1387" y="1040"/>
                    </a:lnTo>
                    <a:cubicBezTo>
                      <a:pt x="1387" y="442"/>
                      <a:pt x="914" y="1"/>
                      <a:pt x="3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45"/>
              <p:cNvSpPr/>
              <p:nvPr/>
            </p:nvSpPr>
            <p:spPr>
              <a:xfrm>
                <a:off x="4714975" y="3790425"/>
                <a:ext cx="122100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4884" h="4160" extrusionOk="0">
                    <a:moveTo>
                      <a:pt x="0" y="0"/>
                    </a:moveTo>
                    <a:lnTo>
                      <a:pt x="0" y="4159"/>
                    </a:lnTo>
                    <a:lnTo>
                      <a:pt x="4883" y="4159"/>
                    </a:lnTo>
                    <a:lnTo>
                      <a:pt x="4883" y="0"/>
                    </a:lnTo>
                    <a:lnTo>
                      <a:pt x="3466" y="0"/>
                    </a:lnTo>
                    <a:lnTo>
                      <a:pt x="3466" y="347"/>
                    </a:lnTo>
                    <a:cubicBezTo>
                      <a:pt x="3466" y="946"/>
                      <a:pt x="2993" y="1387"/>
                      <a:pt x="2426" y="1387"/>
                    </a:cubicBezTo>
                    <a:cubicBezTo>
                      <a:pt x="1827" y="1387"/>
                      <a:pt x="1418" y="914"/>
                      <a:pt x="1418" y="347"/>
                    </a:cubicBezTo>
                    <a:lnTo>
                      <a:pt x="14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45"/>
              <p:cNvSpPr/>
              <p:nvPr/>
            </p:nvSpPr>
            <p:spPr>
              <a:xfrm>
                <a:off x="4714175" y="3599825"/>
                <a:ext cx="122100" cy="69325"/>
              </a:xfrm>
              <a:custGeom>
                <a:avLst/>
                <a:gdLst/>
                <a:ahLst/>
                <a:cxnLst/>
                <a:rect l="l" t="t" r="r" b="b"/>
                <a:pathLst>
                  <a:path w="4884" h="2773" extrusionOk="0">
                    <a:moveTo>
                      <a:pt x="2427" y="0"/>
                    </a:moveTo>
                    <a:cubicBezTo>
                      <a:pt x="1103" y="0"/>
                      <a:pt x="1" y="1103"/>
                      <a:pt x="1" y="2426"/>
                    </a:cubicBezTo>
                    <a:lnTo>
                      <a:pt x="1" y="2773"/>
                    </a:lnTo>
                    <a:lnTo>
                      <a:pt x="1355" y="2773"/>
                    </a:lnTo>
                    <a:lnTo>
                      <a:pt x="1355" y="2426"/>
                    </a:lnTo>
                    <a:cubicBezTo>
                      <a:pt x="1355" y="1828"/>
                      <a:pt x="1828" y="1418"/>
                      <a:pt x="2395" y="1418"/>
                    </a:cubicBezTo>
                    <a:cubicBezTo>
                      <a:pt x="2994" y="1418"/>
                      <a:pt x="3403" y="1891"/>
                      <a:pt x="3403" y="2426"/>
                    </a:cubicBezTo>
                    <a:lnTo>
                      <a:pt x="3403" y="2773"/>
                    </a:lnTo>
                    <a:lnTo>
                      <a:pt x="4884" y="2773"/>
                    </a:lnTo>
                    <a:lnTo>
                      <a:pt x="4884" y="2426"/>
                    </a:lnTo>
                    <a:cubicBezTo>
                      <a:pt x="4884" y="1103"/>
                      <a:pt x="3781" y="0"/>
                      <a:pt x="24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2" name="Google Shape;702;p45"/>
          <p:cNvGrpSpPr/>
          <p:nvPr/>
        </p:nvGrpSpPr>
        <p:grpSpPr>
          <a:xfrm>
            <a:off x="5330743" y="2188704"/>
            <a:ext cx="2001014" cy="1106717"/>
            <a:chOff x="6879411" y="2843985"/>
            <a:chExt cx="1404319" cy="776643"/>
          </a:xfrm>
        </p:grpSpPr>
        <p:grpSp>
          <p:nvGrpSpPr>
            <p:cNvPr id="703" name="Google Shape;703;p45"/>
            <p:cNvGrpSpPr/>
            <p:nvPr/>
          </p:nvGrpSpPr>
          <p:grpSpPr>
            <a:xfrm>
              <a:off x="6879411" y="2843985"/>
              <a:ext cx="1404319" cy="776643"/>
              <a:chOff x="4202297" y="-1870275"/>
              <a:chExt cx="2538997" cy="1404164"/>
            </a:xfrm>
          </p:grpSpPr>
          <p:sp>
            <p:nvSpPr>
              <p:cNvPr id="704" name="Google Shape;704;p45"/>
              <p:cNvSpPr/>
              <p:nvPr/>
            </p:nvSpPr>
            <p:spPr>
              <a:xfrm>
                <a:off x="4202297" y="-1870275"/>
                <a:ext cx="2538997" cy="227172"/>
              </a:xfrm>
              <a:custGeom>
                <a:avLst/>
                <a:gdLst/>
                <a:ahLst/>
                <a:cxnLst/>
                <a:rect l="l" t="t" r="r" b="b"/>
                <a:pathLst>
                  <a:path w="133649" h="11958" extrusionOk="0">
                    <a:moveTo>
                      <a:pt x="4983" y="0"/>
                    </a:moveTo>
                    <a:cubicBezTo>
                      <a:pt x="2232" y="0"/>
                      <a:pt x="0" y="2232"/>
                      <a:pt x="0" y="4983"/>
                    </a:cubicBezTo>
                    <a:lnTo>
                      <a:pt x="0" y="11958"/>
                    </a:lnTo>
                    <a:lnTo>
                      <a:pt x="133648" y="11958"/>
                    </a:lnTo>
                    <a:lnTo>
                      <a:pt x="133648" y="4983"/>
                    </a:lnTo>
                    <a:cubicBezTo>
                      <a:pt x="133648" y="2232"/>
                      <a:pt x="131419" y="0"/>
                      <a:pt x="1286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5"/>
              <p:cNvSpPr/>
              <p:nvPr/>
            </p:nvSpPr>
            <p:spPr>
              <a:xfrm>
                <a:off x="4202297" y="-1643101"/>
                <a:ext cx="2538997" cy="1176990"/>
              </a:xfrm>
              <a:custGeom>
                <a:avLst/>
                <a:gdLst/>
                <a:ahLst/>
                <a:cxnLst/>
                <a:rect l="l" t="t" r="r" b="b"/>
                <a:pathLst>
                  <a:path w="133649" h="61955" extrusionOk="0">
                    <a:moveTo>
                      <a:pt x="0" y="0"/>
                    </a:moveTo>
                    <a:lnTo>
                      <a:pt x="0" y="56971"/>
                    </a:lnTo>
                    <a:cubicBezTo>
                      <a:pt x="0" y="59722"/>
                      <a:pt x="2232" y="61954"/>
                      <a:pt x="4983" y="61954"/>
                    </a:cubicBezTo>
                    <a:lnTo>
                      <a:pt x="128665" y="61954"/>
                    </a:lnTo>
                    <a:cubicBezTo>
                      <a:pt x="131419" y="61954"/>
                      <a:pt x="133648" y="59722"/>
                      <a:pt x="133648" y="56971"/>
                    </a:cubicBezTo>
                    <a:lnTo>
                      <a:pt x="13364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5"/>
              <p:cNvSpPr/>
              <p:nvPr/>
            </p:nvSpPr>
            <p:spPr>
              <a:xfrm>
                <a:off x="4284841" y="-1807298"/>
                <a:ext cx="71583" cy="71583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768" extrusionOk="0">
                    <a:moveTo>
                      <a:pt x="1882" y="0"/>
                    </a:moveTo>
                    <a:cubicBezTo>
                      <a:pt x="844" y="0"/>
                      <a:pt x="0" y="844"/>
                      <a:pt x="0" y="1882"/>
                    </a:cubicBezTo>
                    <a:cubicBezTo>
                      <a:pt x="0" y="2924"/>
                      <a:pt x="844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5"/>
              <p:cNvSpPr/>
              <p:nvPr/>
            </p:nvSpPr>
            <p:spPr>
              <a:xfrm>
                <a:off x="4447574" y="-1807298"/>
                <a:ext cx="71583" cy="71583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768" extrusionOk="0">
                    <a:moveTo>
                      <a:pt x="1883" y="0"/>
                    </a:moveTo>
                    <a:cubicBezTo>
                      <a:pt x="844" y="0"/>
                      <a:pt x="1" y="844"/>
                      <a:pt x="1" y="1882"/>
                    </a:cubicBezTo>
                    <a:cubicBezTo>
                      <a:pt x="1" y="2924"/>
                      <a:pt x="844" y="3767"/>
                      <a:pt x="1883" y="3767"/>
                    </a:cubicBezTo>
                    <a:cubicBezTo>
                      <a:pt x="2924" y="3767"/>
                      <a:pt x="3768" y="2924"/>
                      <a:pt x="3768" y="1882"/>
                    </a:cubicBezTo>
                    <a:cubicBezTo>
                      <a:pt x="3768" y="844"/>
                      <a:pt x="2924" y="0"/>
                      <a:pt x="18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5"/>
              <p:cNvSpPr/>
              <p:nvPr/>
            </p:nvSpPr>
            <p:spPr>
              <a:xfrm>
                <a:off x="4610326" y="-1807298"/>
                <a:ext cx="71564" cy="71583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3768" extrusionOk="0">
                    <a:moveTo>
                      <a:pt x="1882" y="0"/>
                    </a:moveTo>
                    <a:cubicBezTo>
                      <a:pt x="841" y="0"/>
                      <a:pt x="0" y="844"/>
                      <a:pt x="0" y="1882"/>
                    </a:cubicBezTo>
                    <a:cubicBezTo>
                      <a:pt x="0" y="2924"/>
                      <a:pt x="841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9" name="Google Shape;709;p45"/>
            <p:cNvGrpSpPr/>
            <p:nvPr/>
          </p:nvGrpSpPr>
          <p:grpSpPr>
            <a:xfrm flipH="1">
              <a:off x="7727981" y="3082508"/>
              <a:ext cx="395014" cy="409310"/>
              <a:chOff x="3357325" y="2093500"/>
              <a:chExt cx="311525" cy="322825"/>
            </a:xfrm>
          </p:grpSpPr>
          <p:sp>
            <p:nvSpPr>
              <p:cNvPr id="710" name="Google Shape;710;p45"/>
              <p:cNvSpPr/>
              <p:nvPr/>
            </p:nvSpPr>
            <p:spPr>
              <a:xfrm>
                <a:off x="3357325" y="2210550"/>
                <a:ext cx="85700" cy="205775"/>
              </a:xfrm>
              <a:custGeom>
                <a:avLst/>
                <a:gdLst/>
                <a:ahLst/>
                <a:cxnLst/>
                <a:rect l="l" t="t" r="r" b="b"/>
                <a:pathLst>
                  <a:path w="3428" h="8231" extrusionOk="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7664"/>
                    </a:lnTo>
                    <a:cubicBezTo>
                      <a:pt x="0" y="7978"/>
                      <a:pt x="253" y="8231"/>
                      <a:pt x="566" y="8231"/>
                    </a:cubicBezTo>
                    <a:lnTo>
                      <a:pt x="2861" y="8231"/>
                    </a:lnTo>
                    <a:cubicBezTo>
                      <a:pt x="3174" y="8231"/>
                      <a:pt x="3427" y="7978"/>
                      <a:pt x="3427" y="7664"/>
                    </a:cubicBezTo>
                    <a:lnTo>
                      <a:pt x="3427" y="564"/>
                    </a:lnTo>
                    <a:cubicBezTo>
                      <a:pt x="3427" y="251"/>
                      <a:pt x="3174" y="1"/>
                      <a:pt x="28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711" name="Google Shape;711;p45"/>
              <p:cNvSpPr/>
              <p:nvPr/>
            </p:nvSpPr>
            <p:spPr>
              <a:xfrm>
                <a:off x="3471225" y="2152075"/>
                <a:ext cx="84725" cy="26425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570" extrusionOk="0">
                    <a:moveTo>
                      <a:pt x="563" y="0"/>
                    </a:moveTo>
                    <a:cubicBezTo>
                      <a:pt x="253" y="0"/>
                      <a:pt x="0" y="250"/>
                      <a:pt x="0" y="563"/>
                    </a:cubicBezTo>
                    <a:lnTo>
                      <a:pt x="0" y="10003"/>
                    </a:lnTo>
                    <a:cubicBezTo>
                      <a:pt x="0" y="10317"/>
                      <a:pt x="253" y="10570"/>
                      <a:pt x="563" y="10570"/>
                    </a:cubicBezTo>
                    <a:lnTo>
                      <a:pt x="2822" y="10570"/>
                    </a:lnTo>
                    <a:cubicBezTo>
                      <a:pt x="3135" y="10570"/>
                      <a:pt x="3388" y="10317"/>
                      <a:pt x="3388" y="10003"/>
                    </a:cubicBezTo>
                    <a:lnTo>
                      <a:pt x="3388" y="563"/>
                    </a:lnTo>
                    <a:cubicBezTo>
                      <a:pt x="3388" y="250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712" name="Google Shape;712;p45"/>
              <p:cNvSpPr/>
              <p:nvPr/>
            </p:nvSpPr>
            <p:spPr>
              <a:xfrm>
                <a:off x="3584150" y="2093500"/>
                <a:ext cx="84700" cy="322825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2913" extrusionOk="0">
                    <a:moveTo>
                      <a:pt x="563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2346"/>
                    </a:lnTo>
                    <a:cubicBezTo>
                      <a:pt x="0" y="12660"/>
                      <a:pt x="253" y="12913"/>
                      <a:pt x="563" y="12913"/>
                    </a:cubicBezTo>
                    <a:lnTo>
                      <a:pt x="2822" y="12913"/>
                    </a:lnTo>
                    <a:cubicBezTo>
                      <a:pt x="3135" y="12913"/>
                      <a:pt x="3388" y="12660"/>
                      <a:pt x="3388" y="12346"/>
                    </a:cubicBezTo>
                    <a:lnTo>
                      <a:pt x="3388" y="566"/>
                    </a:lnTo>
                    <a:cubicBezTo>
                      <a:pt x="3388" y="253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713" name="Google Shape;713;p45"/>
            <p:cNvSpPr/>
            <p:nvPr/>
          </p:nvSpPr>
          <p:spPr>
            <a:xfrm>
              <a:off x="7040399" y="3082527"/>
              <a:ext cx="563400" cy="771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5"/>
            <p:cNvSpPr/>
            <p:nvPr/>
          </p:nvSpPr>
          <p:spPr>
            <a:xfrm>
              <a:off x="7040399" y="3195879"/>
              <a:ext cx="563400" cy="296100"/>
            </a:xfrm>
            <a:prstGeom prst="roundRect">
              <a:avLst>
                <a:gd name="adj" fmla="val 1727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45"/>
          <p:cNvGrpSpPr/>
          <p:nvPr/>
        </p:nvGrpSpPr>
        <p:grpSpPr>
          <a:xfrm>
            <a:off x="6343074" y="1848076"/>
            <a:ext cx="1326801" cy="733850"/>
            <a:chOff x="6879411" y="2843985"/>
            <a:chExt cx="1404319" cy="776643"/>
          </a:xfrm>
        </p:grpSpPr>
        <p:grpSp>
          <p:nvGrpSpPr>
            <p:cNvPr id="716" name="Google Shape;716;p45"/>
            <p:cNvGrpSpPr/>
            <p:nvPr/>
          </p:nvGrpSpPr>
          <p:grpSpPr>
            <a:xfrm>
              <a:off x="6879411" y="2843985"/>
              <a:ext cx="1404319" cy="776643"/>
              <a:chOff x="4202297" y="-1870275"/>
              <a:chExt cx="2538997" cy="1404164"/>
            </a:xfrm>
          </p:grpSpPr>
          <p:sp>
            <p:nvSpPr>
              <p:cNvPr id="717" name="Google Shape;717;p45"/>
              <p:cNvSpPr/>
              <p:nvPr/>
            </p:nvSpPr>
            <p:spPr>
              <a:xfrm>
                <a:off x="4202297" y="-1870275"/>
                <a:ext cx="2538997" cy="227172"/>
              </a:xfrm>
              <a:custGeom>
                <a:avLst/>
                <a:gdLst/>
                <a:ahLst/>
                <a:cxnLst/>
                <a:rect l="l" t="t" r="r" b="b"/>
                <a:pathLst>
                  <a:path w="133649" h="11958" extrusionOk="0">
                    <a:moveTo>
                      <a:pt x="4983" y="0"/>
                    </a:moveTo>
                    <a:cubicBezTo>
                      <a:pt x="2232" y="0"/>
                      <a:pt x="0" y="2232"/>
                      <a:pt x="0" y="4983"/>
                    </a:cubicBezTo>
                    <a:lnTo>
                      <a:pt x="0" y="11958"/>
                    </a:lnTo>
                    <a:lnTo>
                      <a:pt x="133648" y="11958"/>
                    </a:lnTo>
                    <a:lnTo>
                      <a:pt x="133648" y="4983"/>
                    </a:lnTo>
                    <a:cubicBezTo>
                      <a:pt x="133648" y="2232"/>
                      <a:pt x="131419" y="0"/>
                      <a:pt x="1286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45"/>
              <p:cNvSpPr/>
              <p:nvPr/>
            </p:nvSpPr>
            <p:spPr>
              <a:xfrm>
                <a:off x="4202297" y="-1643101"/>
                <a:ext cx="2538997" cy="1176990"/>
              </a:xfrm>
              <a:custGeom>
                <a:avLst/>
                <a:gdLst/>
                <a:ahLst/>
                <a:cxnLst/>
                <a:rect l="l" t="t" r="r" b="b"/>
                <a:pathLst>
                  <a:path w="133649" h="61955" extrusionOk="0">
                    <a:moveTo>
                      <a:pt x="0" y="0"/>
                    </a:moveTo>
                    <a:lnTo>
                      <a:pt x="0" y="56971"/>
                    </a:lnTo>
                    <a:cubicBezTo>
                      <a:pt x="0" y="59722"/>
                      <a:pt x="2232" y="61954"/>
                      <a:pt x="4983" y="61954"/>
                    </a:cubicBezTo>
                    <a:lnTo>
                      <a:pt x="128665" y="61954"/>
                    </a:lnTo>
                    <a:cubicBezTo>
                      <a:pt x="131419" y="61954"/>
                      <a:pt x="133648" y="59722"/>
                      <a:pt x="133648" y="56971"/>
                    </a:cubicBezTo>
                    <a:lnTo>
                      <a:pt x="13364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45"/>
              <p:cNvSpPr/>
              <p:nvPr/>
            </p:nvSpPr>
            <p:spPr>
              <a:xfrm>
                <a:off x="4284841" y="-1807298"/>
                <a:ext cx="71583" cy="71583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768" extrusionOk="0">
                    <a:moveTo>
                      <a:pt x="1882" y="0"/>
                    </a:moveTo>
                    <a:cubicBezTo>
                      <a:pt x="844" y="0"/>
                      <a:pt x="0" y="844"/>
                      <a:pt x="0" y="1882"/>
                    </a:cubicBezTo>
                    <a:cubicBezTo>
                      <a:pt x="0" y="2924"/>
                      <a:pt x="844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45"/>
              <p:cNvSpPr/>
              <p:nvPr/>
            </p:nvSpPr>
            <p:spPr>
              <a:xfrm>
                <a:off x="4447574" y="-1807298"/>
                <a:ext cx="71583" cy="71583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3768" extrusionOk="0">
                    <a:moveTo>
                      <a:pt x="1883" y="0"/>
                    </a:moveTo>
                    <a:cubicBezTo>
                      <a:pt x="844" y="0"/>
                      <a:pt x="1" y="844"/>
                      <a:pt x="1" y="1882"/>
                    </a:cubicBezTo>
                    <a:cubicBezTo>
                      <a:pt x="1" y="2924"/>
                      <a:pt x="844" y="3767"/>
                      <a:pt x="1883" y="3767"/>
                    </a:cubicBezTo>
                    <a:cubicBezTo>
                      <a:pt x="2924" y="3767"/>
                      <a:pt x="3768" y="2924"/>
                      <a:pt x="3768" y="1882"/>
                    </a:cubicBezTo>
                    <a:cubicBezTo>
                      <a:pt x="3768" y="844"/>
                      <a:pt x="2924" y="0"/>
                      <a:pt x="18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45"/>
              <p:cNvSpPr/>
              <p:nvPr/>
            </p:nvSpPr>
            <p:spPr>
              <a:xfrm>
                <a:off x="4610326" y="-1807298"/>
                <a:ext cx="71564" cy="71583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3768" extrusionOk="0">
                    <a:moveTo>
                      <a:pt x="1882" y="0"/>
                    </a:moveTo>
                    <a:cubicBezTo>
                      <a:pt x="841" y="0"/>
                      <a:pt x="0" y="844"/>
                      <a:pt x="0" y="1882"/>
                    </a:cubicBezTo>
                    <a:cubicBezTo>
                      <a:pt x="0" y="2924"/>
                      <a:pt x="841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2" name="Google Shape;722;p45"/>
            <p:cNvGrpSpPr/>
            <p:nvPr/>
          </p:nvGrpSpPr>
          <p:grpSpPr>
            <a:xfrm flipH="1">
              <a:off x="7727981" y="3082508"/>
              <a:ext cx="395014" cy="409310"/>
              <a:chOff x="3357325" y="2093500"/>
              <a:chExt cx="311525" cy="322825"/>
            </a:xfrm>
          </p:grpSpPr>
          <p:sp>
            <p:nvSpPr>
              <p:cNvPr id="723" name="Google Shape;723;p45"/>
              <p:cNvSpPr/>
              <p:nvPr/>
            </p:nvSpPr>
            <p:spPr>
              <a:xfrm>
                <a:off x="3357325" y="2210550"/>
                <a:ext cx="85700" cy="205775"/>
              </a:xfrm>
              <a:custGeom>
                <a:avLst/>
                <a:gdLst/>
                <a:ahLst/>
                <a:cxnLst/>
                <a:rect l="l" t="t" r="r" b="b"/>
                <a:pathLst>
                  <a:path w="3428" h="8231" extrusionOk="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7664"/>
                    </a:lnTo>
                    <a:cubicBezTo>
                      <a:pt x="0" y="7978"/>
                      <a:pt x="253" y="8231"/>
                      <a:pt x="566" y="8231"/>
                    </a:cubicBezTo>
                    <a:lnTo>
                      <a:pt x="2861" y="8231"/>
                    </a:lnTo>
                    <a:cubicBezTo>
                      <a:pt x="3174" y="8231"/>
                      <a:pt x="3427" y="7978"/>
                      <a:pt x="3427" y="7664"/>
                    </a:cubicBezTo>
                    <a:lnTo>
                      <a:pt x="3427" y="564"/>
                    </a:lnTo>
                    <a:cubicBezTo>
                      <a:pt x="3427" y="251"/>
                      <a:pt x="3174" y="1"/>
                      <a:pt x="28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724" name="Google Shape;724;p45"/>
              <p:cNvSpPr/>
              <p:nvPr/>
            </p:nvSpPr>
            <p:spPr>
              <a:xfrm>
                <a:off x="3471225" y="2152075"/>
                <a:ext cx="84725" cy="26425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570" extrusionOk="0">
                    <a:moveTo>
                      <a:pt x="563" y="0"/>
                    </a:moveTo>
                    <a:cubicBezTo>
                      <a:pt x="253" y="0"/>
                      <a:pt x="0" y="250"/>
                      <a:pt x="0" y="563"/>
                    </a:cubicBezTo>
                    <a:lnTo>
                      <a:pt x="0" y="10003"/>
                    </a:lnTo>
                    <a:cubicBezTo>
                      <a:pt x="0" y="10317"/>
                      <a:pt x="253" y="10570"/>
                      <a:pt x="563" y="10570"/>
                    </a:cubicBezTo>
                    <a:lnTo>
                      <a:pt x="2822" y="10570"/>
                    </a:lnTo>
                    <a:cubicBezTo>
                      <a:pt x="3135" y="10570"/>
                      <a:pt x="3388" y="10317"/>
                      <a:pt x="3388" y="10003"/>
                    </a:cubicBezTo>
                    <a:lnTo>
                      <a:pt x="3388" y="563"/>
                    </a:lnTo>
                    <a:cubicBezTo>
                      <a:pt x="3388" y="250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725" name="Google Shape;725;p45"/>
              <p:cNvSpPr/>
              <p:nvPr/>
            </p:nvSpPr>
            <p:spPr>
              <a:xfrm>
                <a:off x="3584150" y="2093500"/>
                <a:ext cx="84700" cy="322825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2913" extrusionOk="0">
                    <a:moveTo>
                      <a:pt x="563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2346"/>
                    </a:lnTo>
                    <a:cubicBezTo>
                      <a:pt x="0" y="12660"/>
                      <a:pt x="253" y="12913"/>
                      <a:pt x="563" y="12913"/>
                    </a:cubicBezTo>
                    <a:lnTo>
                      <a:pt x="2822" y="12913"/>
                    </a:lnTo>
                    <a:cubicBezTo>
                      <a:pt x="3135" y="12913"/>
                      <a:pt x="3388" y="12660"/>
                      <a:pt x="3388" y="12346"/>
                    </a:cubicBezTo>
                    <a:lnTo>
                      <a:pt x="3388" y="566"/>
                    </a:lnTo>
                    <a:cubicBezTo>
                      <a:pt x="3388" y="253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726" name="Google Shape;726;p45"/>
            <p:cNvSpPr/>
            <p:nvPr/>
          </p:nvSpPr>
          <p:spPr>
            <a:xfrm>
              <a:off x="7040399" y="3082527"/>
              <a:ext cx="563400" cy="771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5"/>
            <p:cNvSpPr/>
            <p:nvPr/>
          </p:nvSpPr>
          <p:spPr>
            <a:xfrm>
              <a:off x="7040399" y="3195879"/>
              <a:ext cx="563400" cy="296100"/>
            </a:xfrm>
            <a:prstGeom prst="roundRect">
              <a:avLst>
                <a:gd name="adj" fmla="val 1727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" name="Google Shape;728;p45"/>
          <p:cNvGrpSpPr/>
          <p:nvPr/>
        </p:nvGrpSpPr>
        <p:grpSpPr>
          <a:xfrm>
            <a:off x="7127022" y="2927041"/>
            <a:ext cx="835711" cy="835711"/>
            <a:chOff x="4818747" y="4959641"/>
            <a:chExt cx="835711" cy="835711"/>
          </a:xfrm>
        </p:grpSpPr>
        <p:grpSp>
          <p:nvGrpSpPr>
            <p:cNvPr id="729" name="Google Shape;729;p45"/>
            <p:cNvGrpSpPr/>
            <p:nvPr/>
          </p:nvGrpSpPr>
          <p:grpSpPr>
            <a:xfrm>
              <a:off x="4818747" y="4959641"/>
              <a:ext cx="835711" cy="835711"/>
              <a:chOff x="4818747" y="4959641"/>
              <a:chExt cx="835711" cy="835711"/>
            </a:xfrm>
          </p:grpSpPr>
          <p:sp>
            <p:nvSpPr>
              <p:cNvPr id="730" name="Google Shape;730;p45"/>
              <p:cNvSpPr/>
              <p:nvPr/>
            </p:nvSpPr>
            <p:spPr>
              <a:xfrm>
                <a:off x="4818747" y="4959641"/>
                <a:ext cx="835711" cy="835711"/>
              </a:xfrm>
              <a:prstGeom prst="ellipse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45"/>
              <p:cNvSpPr/>
              <p:nvPr/>
            </p:nvSpPr>
            <p:spPr>
              <a:xfrm>
                <a:off x="4919765" y="5060655"/>
                <a:ext cx="633676" cy="633676"/>
              </a:xfrm>
              <a:prstGeom prst="ellipse">
                <a:avLst/>
              </a:pr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45"/>
            <p:cNvGrpSpPr/>
            <p:nvPr/>
          </p:nvGrpSpPr>
          <p:grpSpPr>
            <a:xfrm>
              <a:off x="5112076" y="5184686"/>
              <a:ext cx="249059" cy="385628"/>
              <a:chOff x="-47839250" y="3569100"/>
              <a:chExt cx="193775" cy="300100"/>
            </a:xfrm>
          </p:grpSpPr>
          <p:sp>
            <p:nvSpPr>
              <p:cNvPr id="733" name="Google Shape;733;p45"/>
              <p:cNvSpPr/>
              <p:nvPr/>
            </p:nvSpPr>
            <p:spPr>
              <a:xfrm>
                <a:off x="-47786475" y="3657325"/>
                <a:ext cx="512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048" extrusionOk="0">
                    <a:moveTo>
                      <a:pt x="1072" y="0"/>
                    </a:moveTo>
                    <a:cubicBezTo>
                      <a:pt x="473" y="0"/>
                      <a:pt x="1" y="473"/>
                      <a:pt x="1" y="1071"/>
                    </a:cubicBezTo>
                    <a:cubicBezTo>
                      <a:pt x="1" y="1544"/>
                      <a:pt x="284" y="1890"/>
                      <a:pt x="725" y="2048"/>
                    </a:cubicBezTo>
                    <a:lnTo>
                      <a:pt x="725" y="1071"/>
                    </a:lnTo>
                    <a:cubicBezTo>
                      <a:pt x="725" y="882"/>
                      <a:pt x="883" y="725"/>
                      <a:pt x="1072" y="725"/>
                    </a:cubicBezTo>
                    <a:lnTo>
                      <a:pt x="2048" y="725"/>
                    </a:lnTo>
                    <a:cubicBezTo>
                      <a:pt x="1891" y="315"/>
                      <a:pt x="1513" y="0"/>
                      <a:pt x="10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5"/>
              <p:cNvSpPr/>
              <p:nvPr/>
            </p:nvSpPr>
            <p:spPr>
              <a:xfrm>
                <a:off x="-47751025" y="3692750"/>
                <a:ext cx="157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631" extrusionOk="0">
                    <a:moveTo>
                      <a:pt x="0" y="1"/>
                    </a:moveTo>
                    <a:lnTo>
                      <a:pt x="0" y="631"/>
                    </a:lnTo>
                    <a:cubicBezTo>
                      <a:pt x="315" y="536"/>
                      <a:pt x="504" y="284"/>
                      <a:pt x="6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45"/>
              <p:cNvSpPr/>
              <p:nvPr/>
            </p:nvSpPr>
            <p:spPr>
              <a:xfrm>
                <a:off x="-47838450" y="3569100"/>
                <a:ext cx="1929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7719" h="1419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1418"/>
                    </a:lnTo>
                    <a:lnTo>
                      <a:pt x="7719" y="1418"/>
                    </a:lnTo>
                    <a:lnTo>
                      <a:pt x="7719" y="347"/>
                    </a:lnTo>
                    <a:cubicBezTo>
                      <a:pt x="7719" y="158"/>
                      <a:pt x="7561" y="1"/>
                      <a:pt x="73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45"/>
              <p:cNvSpPr/>
              <p:nvPr/>
            </p:nvSpPr>
            <p:spPr>
              <a:xfrm>
                <a:off x="-47751025" y="3691975"/>
                <a:ext cx="53575" cy="535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43" extrusionOk="0">
                    <a:moveTo>
                      <a:pt x="1386" y="0"/>
                    </a:moveTo>
                    <a:cubicBezTo>
                      <a:pt x="1229" y="662"/>
                      <a:pt x="725" y="1229"/>
                      <a:pt x="0" y="1387"/>
                    </a:cubicBezTo>
                    <a:lnTo>
                      <a:pt x="0" y="2143"/>
                    </a:lnTo>
                    <a:lnTo>
                      <a:pt x="2143" y="2143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45"/>
              <p:cNvSpPr/>
              <p:nvPr/>
            </p:nvSpPr>
            <p:spPr>
              <a:xfrm>
                <a:off x="-47839250" y="3621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3183" y="725"/>
                    </a:moveTo>
                    <a:cubicBezTo>
                      <a:pt x="4033" y="725"/>
                      <a:pt x="4758" y="1324"/>
                      <a:pt x="4915" y="2143"/>
                    </a:cubicBezTo>
                    <a:lnTo>
                      <a:pt x="6018" y="2143"/>
                    </a:lnTo>
                    <a:cubicBezTo>
                      <a:pt x="6207" y="2143"/>
                      <a:pt x="6365" y="2300"/>
                      <a:pt x="6365" y="2489"/>
                    </a:cubicBezTo>
                    <a:lnTo>
                      <a:pt x="6365" y="5293"/>
                    </a:lnTo>
                    <a:cubicBezTo>
                      <a:pt x="6365" y="5482"/>
                      <a:pt x="6207" y="5640"/>
                      <a:pt x="6018" y="5640"/>
                    </a:cubicBezTo>
                    <a:lnTo>
                      <a:pt x="3214" y="5640"/>
                    </a:lnTo>
                    <a:cubicBezTo>
                      <a:pt x="3025" y="5640"/>
                      <a:pt x="2868" y="5482"/>
                      <a:pt x="2868" y="5293"/>
                    </a:cubicBezTo>
                    <a:lnTo>
                      <a:pt x="2868" y="4191"/>
                    </a:lnTo>
                    <a:cubicBezTo>
                      <a:pt x="2080" y="4033"/>
                      <a:pt x="1450" y="3308"/>
                      <a:pt x="1450" y="2458"/>
                    </a:cubicBezTo>
                    <a:cubicBezTo>
                      <a:pt x="1418" y="1513"/>
                      <a:pt x="2206" y="725"/>
                      <a:pt x="3183" y="725"/>
                    </a:cubicBezTo>
                    <a:close/>
                    <a:moveTo>
                      <a:pt x="1" y="0"/>
                    </a:moveTo>
                    <a:lnTo>
                      <a:pt x="1" y="6364"/>
                    </a:lnTo>
                    <a:lnTo>
                      <a:pt x="7719" y="6364"/>
                    </a:lnTo>
                    <a:lnTo>
                      <a:pt x="771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45"/>
              <p:cNvSpPr/>
              <p:nvPr/>
            </p:nvSpPr>
            <p:spPr>
              <a:xfrm>
                <a:off x="-47839250" y="3799075"/>
                <a:ext cx="193000" cy="70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2805" extrusionOk="0">
                    <a:moveTo>
                      <a:pt x="4600" y="663"/>
                    </a:moveTo>
                    <a:cubicBezTo>
                      <a:pt x="4789" y="663"/>
                      <a:pt x="4947" y="820"/>
                      <a:pt x="4947" y="1041"/>
                    </a:cubicBezTo>
                    <a:cubicBezTo>
                      <a:pt x="4947" y="1230"/>
                      <a:pt x="4789" y="1387"/>
                      <a:pt x="4600" y="1387"/>
                    </a:cubicBezTo>
                    <a:lnTo>
                      <a:pt x="3183" y="1387"/>
                    </a:lnTo>
                    <a:cubicBezTo>
                      <a:pt x="2994" y="1387"/>
                      <a:pt x="2836" y="1230"/>
                      <a:pt x="2836" y="1041"/>
                    </a:cubicBezTo>
                    <a:cubicBezTo>
                      <a:pt x="2836" y="852"/>
                      <a:pt x="2994" y="663"/>
                      <a:pt x="3183" y="663"/>
                    </a:cubicBezTo>
                    <a:close/>
                    <a:moveTo>
                      <a:pt x="1" y="1"/>
                    </a:moveTo>
                    <a:lnTo>
                      <a:pt x="1" y="2458"/>
                    </a:lnTo>
                    <a:cubicBezTo>
                      <a:pt x="1" y="2647"/>
                      <a:pt x="158" y="2805"/>
                      <a:pt x="347" y="2805"/>
                    </a:cubicBezTo>
                    <a:lnTo>
                      <a:pt x="7341" y="2805"/>
                    </a:lnTo>
                    <a:cubicBezTo>
                      <a:pt x="7562" y="2805"/>
                      <a:pt x="7719" y="2647"/>
                      <a:pt x="7719" y="2458"/>
                    </a:cubicBezTo>
                    <a:lnTo>
                      <a:pt x="77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9" name="Google Shape;739;p45"/>
          <p:cNvSpPr/>
          <p:nvPr/>
        </p:nvSpPr>
        <p:spPr>
          <a:xfrm>
            <a:off x="5622113" y="3185525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45"/>
          <p:cNvSpPr/>
          <p:nvPr/>
        </p:nvSpPr>
        <p:spPr>
          <a:xfrm>
            <a:off x="5809013" y="3352763"/>
            <a:ext cx="151500" cy="151500"/>
          </a:xfrm>
          <a:prstGeom prst="ellipse">
            <a:avLst/>
          </a:prstGeom>
          <a:gradFill>
            <a:gsLst>
              <a:gs pos="0">
                <a:schemeClr val="dk2">
                  <a:alpha val="10000"/>
                </a:schemeClr>
              </a:gs>
              <a:gs pos="100000">
                <a:schemeClr val="lt1">
                  <a:alpha val="10000"/>
                </a:scheme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45"/>
          <p:cNvSpPr/>
          <p:nvPr/>
        </p:nvSpPr>
        <p:spPr>
          <a:xfrm>
            <a:off x="6972288" y="1623850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45"/>
          <p:cNvSpPr/>
          <p:nvPr/>
        </p:nvSpPr>
        <p:spPr>
          <a:xfrm>
            <a:off x="4894575" y="1090849"/>
            <a:ext cx="315000" cy="3150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45"/>
          <p:cNvSpPr/>
          <p:nvPr/>
        </p:nvSpPr>
        <p:spPr>
          <a:xfrm>
            <a:off x="7589250" y="3943575"/>
            <a:ext cx="151500" cy="1515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6AD28B-DC38-E32B-3E9F-8EBA410119FC}"/>
              </a:ext>
            </a:extLst>
          </p:cNvPr>
          <p:cNvSpPr/>
          <p:nvPr/>
        </p:nvSpPr>
        <p:spPr>
          <a:xfrm>
            <a:off x="1082487" y="3489512"/>
            <a:ext cx="3240741" cy="564776"/>
          </a:xfrm>
          <a:prstGeom prst="rect">
            <a:avLst/>
          </a:prstGeom>
          <a:solidFill>
            <a:srgbClr val="DFF1FC"/>
          </a:solidFill>
          <a:ln>
            <a:solidFill>
              <a:srgbClr val="DFF0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8" name="Google Shape;668;p45"/>
          <p:cNvGrpSpPr/>
          <p:nvPr/>
        </p:nvGrpSpPr>
        <p:grpSpPr>
          <a:xfrm>
            <a:off x="1341945" y="3498549"/>
            <a:ext cx="411421" cy="411476"/>
            <a:chOff x="4453744" y="2932837"/>
            <a:chExt cx="554700" cy="554700"/>
          </a:xfrm>
        </p:grpSpPr>
        <p:sp>
          <p:nvSpPr>
            <p:cNvPr id="669" name="Google Shape;669;p45"/>
            <p:cNvSpPr/>
            <p:nvPr/>
          </p:nvSpPr>
          <p:spPr>
            <a:xfrm>
              <a:off x="4453744" y="2932837"/>
              <a:ext cx="554700" cy="5547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4520794" y="2999887"/>
              <a:ext cx="420600" cy="4206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" name="Google Shape;674;p45"/>
          <p:cNvSpPr/>
          <p:nvPr/>
        </p:nvSpPr>
        <p:spPr>
          <a:xfrm>
            <a:off x="2505933" y="3630226"/>
            <a:ext cx="181563" cy="148123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" name="Google Shape;675;p45"/>
          <p:cNvGrpSpPr/>
          <p:nvPr/>
        </p:nvGrpSpPr>
        <p:grpSpPr>
          <a:xfrm>
            <a:off x="1866398" y="3498549"/>
            <a:ext cx="411421" cy="411476"/>
            <a:chOff x="5273544" y="2932837"/>
            <a:chExt cx="554700" cy="554700"/>
          </a:xfrm>
        </p:grpSpPr>
        <p:sp>
          <p:nvSpPr>
            <p:cNvPr id="676" name="Google Shape;676;p45"/>
            <p:cNvSpPr/>
            <p:nvPr/>
          </p:nvSpPr>
          <p:spPr>
            <a:xfrm>
              <a:off x="5273544" y="2932837"/>
              <a:ext cx="554700" cy="5547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5"/>
            <p:cNvSpPr/>
            <p:nvPr/>
          </p:nvSpPr>
          <p:spPr>
            <a:xfrm>
              <a:off x="5340594" y="2999887"/>
              <a:ext cx="420600" cy="4206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0"/>
          <p:cNvSpPr txBox="1">
            <a:spLocks noGrp="1"/>
          </p:cNvSpPr>
          <p:nvPr>
            <p:ph type="title"/>
          </p:nvPr>
        </p:nvSpPr>
        <p:spPr>
          <a:xfrm>
            <a:off x="909050" y="2267588"/>
            <a:ext cx="5194038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Problemática →</a:t>
            </a:r>
            <a:endParaRPr/>
          </a:p>
        </p:txBody>
      </p:sp>
      <p:sp>
        <p:nvSpPr>
          <p:cNvPr id="303" name="Google Shape;303;p30"/>
          <p:cNvSpPr txBox="1">
            <a:spLocks noGrp="1"/>
          </p:cNvSpPr>
          <p:nvPr>
            <p:ph type="title" idx="2"/>
          </p:nvPr>
        </p:nvSpPr>
        <p:spPr>
          <a:xfrm>
            <a:off x="909050" y="1162713"/>
            <a:ext cx="4812600" cy="110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</a:t>
            </a:r>
            <a:endParaRPr/>
          </a:p>
        </p:txBody>
      </p:sp>
      <p:sp>
        <p:nvSpPr>
          <p:cNvPr id="304" name="Google Shape;304;p30"/>
          <p:cNvSpPr/>
          <p:nvPr/>
        </p:nvSpPr>
        <p:spPr>
          <a:xfrm>
            <a:off x="7568925" y="1295750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0"/>
          <p:cNvSpPr/>
          <p:nvPr/>
        </p:nvSpPr>
        <p:spPr>
          <a:xfrm>
            <a:off x="6381275" y="1360363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0"/>
          <p:cNvSpPr/>
          <p:nvPr/>
        </p:nvSpPr>
        <p:spPr>
          <a:xfrm>
            <a:off x="6513275" y="1265450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7" name="Google Shape;307;p30"/>
          <p:cNvGrpSpPr/>
          <p:nvPr/>
        </p:nvGrpSpPr>
        <p:grpSpPr>
          <a:xfrm>
            <a:off x="7125139" y="2016949"/>
            <a:ext cx="554809" cy="554809"/>
            <a:chOff x="5724800" y="2169125"/>
            <a:chExt cx="587100" cy="587100"/>
          </a:xfrm>
        </p:grpSpPr>
        <p:sp>
          <p:nvSpPr>
            <p:cNvPr id="308" name="Google Shape;308;p30"/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0"/>
          <p:cNvSpPr/>
          <p:nvPr/>
        </p:nvSpPr>
        <p:spPr>
          <a:xfrm>
            <a:off x="6839250" y="1781400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30"/>
          <p:cNvGrpSpPr/>
          <p:nvPr/>
        </p:nvGrpSpPr>
        <p:grpSpPr>
          <a:xfrm>
            <a:off x="7125145" y="772239"/>
            <a:ext cx="835737" cy="835737"/>
            <a:chOff x="6810900" y="2169125"/>
            <a:chExt cx="587100" cy="587100"/>
          </a:xfrm>
        </p:grpSpPr>
        <p:sp>
          <p:nvSpPr>
            <p:cNvPr id="313" name="Google Shape;313;p30"/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5" name="Google Shape;315;p30"/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16" name="Google Shape;316;p30"/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0"/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" name="Google Shape;324;p31">
            <a:extLst>
              <a:ext uri="{FF2B5EF4-FFF2-40B4-BE49-F238E27FC236}">
                <a16:creationId xmlns:a16="http://schemas.microsoft.com/office/drawing/2014/main" id="{CE9435E9-D3E3-4B52-AF3E-77F095DE63B3}"/>
              </a:ext>
            </a:extLst>
          </p:cNvPr>
          <p:cNvSpPr txBox="1">
            <a:spLocks/>
          </p:cNvSpPr>
          <p:nvPr/>
        </p:nvSpPr>
        <p:spPr>
          <a:xfrm>
            <a:off x="909049" y="3195913"/>
            <a:ext cx="7724587" cy="9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s-CO"/>
              <a:t>Dentro de una empresa colombiana de desarrollo de software se enfrentan varios desafíos relacionados con el rendimiento y la escalabilidad de las aplicaciones en proyectos cada vez más complejos. Con el objetivo de garantizar la calidad y cumplir con las demandas de los clientes, la empresa busca identificar cuellos de botella y optimizar la eficiencia operativa. 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4"/>
          <p:cNvSpPr txBox="1">
            <a:spLocks noGrp="1"/>
          </p:cNvSpPr>
          <p:nvPr>
            <p:ph type="title"/>
          </p:nvPr>
        </p:nvSpPr>
        <p:spPr>
          <a:xfrm>
            <a:off x="715000" y="293446"/>
            <a:ext cx="77139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Problemáticas Y Necesidades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88" name="Google Shape;388;p34"/>
          <p:cNvSpPr txBox="1">
            <a:spLocks noGrp="1"/>
          </p:cNvSpPr>
          <p:nvPr>
            <p:ph type="subTitle" idx="1"/>
          </p:nvPr>
        </p:nvSpPr>
        <p:spPr>
          <a:xfrm>
            <a:off x="715100" y="1342088"/>
            <a:ext cx="2486100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Identificar cuellos de botella</a:t>
            </a:r>
            <a:endParaRPr/>
          </a:p>
        </p:txBody>
      </p:sp>
      <p:sp>
        <p:nvSpPr>
          <p:cNvPr id="389" name="Google Shape;389;p34"/>
          <p:cNvSpPr txBox="1">
            <a:spLocks noGrp="1"/>
          </p:cNvSpPr>
          <p:nvPr>
            <p:ph type="subTitle" idx="2"/>
          </p:nvPr>
        </p:nvSpPr>
        <p:spPr>
          <a:xfrm>
            <a:off x="715100" y="1683488"/>
            <a:ext cx="2486100" cy="8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s-MX"/>
              <a:t>Evaluar el rendimiento bajo cargas intensivas identifica cuellos de botella, permitiendo abordar problemas antes de afectar a usuarios reales.</a:t>
            </a:r>
            <a:endParaRPr lang="es-CO"/>
          </a:p>
        </p:txBody>
      </p:sp>
      <p:sp>
        <p:nvSpPr>
          <p:cNvPr id="390" name="Google Shape;390;p34"/>
          <p:cNvSpPr txBox="1">
            <a:spLocks noGrp="1"/>
          </p:cNvSpPr>
          <p:nvPr>
            <p:ph type="subTitle" idx="3"/>
          </p:nvPr>
        </p:nvSpPr>
        <p:spPr>
          <a:xfrm>
            <a:off x="715100" y="3370072"/>
            <a:ext cx="2486100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Validación de la resistencia</a:t>
            </a:r>
          </a:p>
        </p:txBody>
      </p:sp>
      <p:sp>
        <p:nvSpPr>
          <p:cNvPr id="391" name="Google Shape;391;p34"/>
          <p:cNvSpPr txBox="1">
            <a:spLocks noGrp="1"/>
          </p:cNvSpPr>
          <p:nvPr>
            <p:ph type="subTitle" idx="4"/>
          </p:nvPr>
        </p:nvSpPr>
        <p:spPr>
          <a:xfrm>
            <a:off x="715100" y="3711472"/>
            <a:ext cx="2486100" cy="8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Evaluar resistencia bajo cargas sostenidas asegura un rendimiento confiable y adecuado en condiciones de uso continuo.</a:t>
            </a:r>
            <a:endParaRPr lang="en-US"/>
          </a:p>
        </p:txBody>
      </p:sp>
      <p:sp>
        <p:nvSpPr>
          <p:cNvPr id="392" name="Google Shape;392;p34"/>
          <p:cNvSpPr txBox="1">
            <a:spLocks noGrp="1"/>
          </p:cNvSpPr>
          <p:nvPr>
            <p:ph type="subTitle" idx="5"/>
          </p:nvPr>
        </p:nvSpPr>
        <p:spPr>
          <a:xfrm>
            <a:off x="3328950" y="2043840"/>
            <a:ext cx="2486100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Validación de escalabilidad</a:t>
            </a:r>
          </a:p>
        </p:txBody>
      </p:sp>
      <p:sp>
        <p:nvSpPr>
          <p:cNvPr id="393" name="Google Shape;393;p34"/>
          <p:cNvSpPr txBox="1">
            <a:spLocks noGrp="1"/>
          </p:cNvSpPr>
          <p:nvPr>
            <p:ph type="subTitle" idx="6"/>
          </p:nvPr>
        </p:nvSpPr>
        <p:spPr>
          <a:xfrm>
            <a:off x="3328950" y="2385240"/>
            <a:ext cx="2486100" cy="8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s-CO"/>
              <a:t>Evaluar la capacidad de la aplicación para escalar horizontalmente y determinar si los recursos de la nube son capaces de manejar eficientemente un aumento en la carga de trabajo.</a:t>
            </a:r>
          </a:p>
        </p:txBody>
      </p:sp>
      <p:sp>
        <p:nvSpPr>
          <p:cNvPr id="396" name="Google Shape;396;p34"/>
          <p:cNvSpPr txBox="1">
            <a:spLocks noGrp="1"/>
          </p:cNvSpPr>
          <p:nvPr>
            <p:ph type="subTitle" idx="9"/>
          </p:nvPr>
        </p:nvSpPr>
        <p:spPr>
          <a:xfrm>
            <a:off x="6087697" y="1342088"/>
            <a:ext cx="2486100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Optimización de recursos y costos</a:t>
            </a:r>
            <a:endParaRPr lang="es-CO"/>
          </a:p>
        </p:txBody>
      </p:sp>
      <p:sp>
        <p:nvSpPr>
          <p:cNvPr id="397" name="Google Shape;397;p34"/>
          <p:cNvSpPr txBox="1">
            <a:spLocks noGrp="1"/>
          </p:cNvSpPr>
          <p:nvPr>
            <p:ph type="subTitle" idx="13"/>
          </p:nvPr>
        </p:nvSpPr>
        <p:spPr>
          <a:xfrm>
            <a:off x="5942799" y="1683488"/>
            <a:ext cx="2775897" cy="8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Identificar recursos óptimos para la carga prevista permite optimizar la infraestructura y reducir costos operativos evitando sobre o sub-aprovisionamiento.</a:t>
            </a:r>
            <a:endParaRPr/>
          </a:p>
        </p:txBody>
      </p:sp>
      <p:sp>
        <p:nvSpPr>
          <p:cNvPr id="398" name="Google Shape;398;p34"/>
          <p:cNvSpPr txBox="1">
            <a:spLocks noGrp="1"/>
          </p:cNvSpPr>
          <p:nvPr>
            <p:ph type="subTitle" idx="14"/>
          </p:nvPr>
        </p:nvSpPr>
        <p:spPr>
          <a:xfrm>
            <a:off x="5942800" y="3444504"/>
            <a:ext cx="2775898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Monitoreo y diagnóstico en tiempo real</a:t>
            </a:r>
            <a:endParaRPr lang="es-CO"/>
          </a:p>
        </p:txBody>
      </p:sp>
      <p:sp>
        <p:nvSpPr>
          <p:cNvPr id="399" name="Google Shape;399;p34"/>
          <p:cNvSpPr txBox="1">
            <a:spLocks noGrp="1"/>
          </p:cNvSpPr>
          <p:nvPr>
            <p:ph type="subTitle" idx="15"/>
          </p:nvPr>
        </p:nvSpPr>
        <p:spPr>
          <a:xfrm>
            <a:off x="5942800" y="3785904"/>
            <a:ext cx="2775898" cy="8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Monitorear en tiempo real pruebas de carga distribuidas identifica problemas de rendimiento proactivamente, permitiendo correcciones eficientes.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0"/>
          <p:cNvSpPr txBox="1">
            <a:spLocks noGrp="1"/>
          </p:cNvSpPr>
          <p:nvPr>
            <p:ph type="title"/>
          </p:nvPr>
        </p:nvSpPr>
        <p:spPr>
          <a:xfrm>
            <a:off x="909050" y="2267588"/>
            <a:ext cx="5194038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→ Solución</a:t>
            </a:r>
            <a:endParaRPr/>
          </a:p>
        </p:txBody>
      </p:sp>
      <p:sp>
        <p:nvSpPr>
          <p:cNvPr id="303" name="Google Shape;303;p30"/>
          <p:cNvSpPr txBox="1">
            <a:spLocks noGrp="1"/>
          </p:cNvSpPr>
          <p:nvPr>
            <p:ph type="title" idx="2"/>
          </p:nvPr>
        </p:nvSpPr>
        <p:spPr>
          <a:xfrm>
            <a:off x="909050" y="1162713"/>
            <a:ext cx="4812600" cy="110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 </a:t>
            </a:r>
            <a:endParaRPr/>
          </a:p>
        </p:txBody>
      </p:sp>
      <p:sp>
        <p:nvSpPr>
          <p:cNvPr id="304" name="Google Shape;304;p30"/>
          <p:cNvSpPr/>
          <p:nvPr/>
        </p:nvSpPr>
        <p:spPr>
          <a:xfrm>
            <a:off x="7568925" y="1295750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0"/>
          <p:cNvSpPr/>
          <p:nvPr/>
        </p:nvSpPr>
        <p:spPr>
          <a:xfrm>
            <a:off x="6381275" y="1360363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0"/>
          <p:cNvSpPr/>
          <p:nvPr/>
        </p:nvSpPr>
        <p:spPr>
          <a:xfrm>
            <a:off x="6513275" y="1265450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7" name="Google Shape;307;p30"/>
          <p:cNvGrpSpPr/>
          <p:nvPr/>
        </p:nvGrpSpPr>
        <p:grpSpPr>
          <a:xfrm>
            <a:off x="7125139" y="2016949"/>
            <a:ext cx="554809" cy="554809"/>
            <a:chOff x="5724800" y="2169125"/>
            <a:chExt cx="587100" cy="587100"/>
          </a:xfrm>
        </p:grpSpPr>
        <p:sp>
          <p:nvSpPr>
            <p:cNvPr id="308" name="Google Shape;308;p30"/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0"/>
          <p:cNvSpPr/>
          <p:nvPr/>
        </p:nvSpPr>
        <p:spPr>
          <a:xfrm>
            <a:off x="6839250" y="1781400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30"/>
          <p:cNvGrpSpPr/>
          <p:nvPr/>
        </p:nvGrpSpPr>
        <p:grpSpPr>
          <a:xfrm>
            <a:off x="7125145" y="772239"/>
            <a:ext cx="835737" cy="835737"/>
            <a:chOff x="6810900" y="2169125"/>
            <a:chExt cx="587100" cy="587100"/>
          </a:xfrm>
        </p:grpSpPr>
        <p:sp>
          <p:nvSpPr>
            <p:cNvPr id="313" name="Google Shape;313;p30"/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5" name="Google Shape;315;p30"/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16" name="Google Shape;316;p30"/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0"/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" name="Google Shape;324;p31">
            <a:extLst>
              <a:ext uri="{FF2B5EF4-FFF2-40B4-BE49-F238E27FC236}">
                <a16:creationId xmlns:a16="http://schemas.microsoft.com/office/drawing/2014/main" id="{CE9435E9-D3E3-4B52-AF3E-77F095DE63B3}"/>
              </a:ext>
            </a:extLst>
          </p:cNvPr>
          <p:cNvSpPr txBox="1">
            <a:spLocks/>
          </p:cNvSpPr>
          <p:nvPr/>
        </p:nvSpPr>
        <p:spPr>
          <a:xfrm>
            <a:off x="909050" y="3195913"/>
            <a:ext cx="7511936" cy="9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s-CO"/>
              <a:t>Bajo este contexto, la implementación de pruebas de carga distribuidas en AWS se presenta como una solución estratégica; al simular condiciones del mundo real, evaluar el rendimiento bajo cargas significativas y mejorar la robustez de las aplicaciones y asegurar soluciones que evolucionen con los requisitos cambiantes, respaldando la reputación de la empresa y su competitividad en el mercado del desarrollo de software.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01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3"/>
          <p:cNvSpPr txBox="1">
            <a:spLocks noGrp="1"/>
          </p:cNvSpPr>
          <p:nvPr>
            <p:ph type="title"/>
          </p:nvPr>
        </p:nvSpPr>
        <p:spPr>
          <a:xfrm>
            <a:off x="467407" y="535000"/>
            <a:ext cx="7961593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Beneficios de la Solución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72" name="Google Shape;372;p33"/>
          <p:cNvSpPr txBox="1">
            <a:spLocks noGrp="1"/>
          </p:cNvSpPr>
          <p:nvPr>
            <p:ph type="subTitle" idx="1"/>
          </p:nvPr>
        </p:nvSpPr>
        <p:spPr>
          <a:xfrm>
            <a:off x="478465" y="1618538"/>
            <a:ext cx="3847179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Prueba de las capacidades de carga mediante contenedores</a:t>
            </a:r>
            <a:endParaRPr lang="es-CO"/>
          </a:p>
        </p:txBody>
      </p:sp>
      <p:sp>
        <p:nvSpPr>
          <p:cNvPr id="373" name="Google Shape;373;p33"/>
          <p:cNvSpPr txBox="1">
            <a:spLocks noGrp="1"/>
          </p:cNvSpPr>
          <p:nvPr>
            <p:ph type="subTitle" idx="2"/>
          </p:nvPr>
        </p:nvSpPr>
        <p:spPr>
          <a:xfrm>
            <a:off x="478465" y="1959938"/>
            <a:ext cx="3847179" cy="7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Independientes de Amazon ECS en AWS </a:t>
            </a:r>
            <a:r>
              <a:rPr lang="es-MX" err="1"/>
              <a:t>Fargate</a:t>
            </a:r>
            <a:r>
              <a:rPr lang="es-MX"/>
              <a:t>.</a:t>
            </a:r>
            <a:endParaRPr lang="en-US"/>
          </a:p>
        </p:txBody>
      </p:sp>
      <p:sp>
        <p:nvSpPr>
          <p:cNvPr id="374" name="Google Shape;374;p33"/>
          <p:cNvSpPr txBox="1">
            <a:spLocks noGrp="1"/>
          </p:cNvSpPr>
          <p:nvPr>
            <p:ph type="subTitle" idx="3"/>
          </p:nvPr>
        </p:nvSpPr>
        <p:spPr>
          <a:xfrm>
            <a:off x="478466" y="3261938"/>
            <a:ext cx="3847179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Automatización de pruebas de carga</a:t>
            </a:r>
            <a:endParaRPr lang="es-CO"/>
          </a:p>
        </p:txBody>
      </p:sp>
      <p:sp>
        <p:nvSpPr>
          <p:cNvPr id="375" name="Google Shape;375;p33"/>
          <p:cNvSpPr txBox="1">
            <a:spLocks noGrp="1"/>
          </p:cNvSpPr>
          <p:nvPr>
            <p:ph type="subTitle" idx="4"/>
          </p:nvPr>
        </p:nvSpPr>
        <p:spPr>
          <a:xfrm>
            <a:off x="478465" y="3603338"/>
            <a:ext cx="384718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Al programarlas para que comiencen de forma automática en una fecha específica o en fechas recurrentes.</a:t>
            </a:r>
            <a:endParaRPr lang="en-US"/>
          </a:p>
        </p:txBody>
      </p:sp>
      <p:sp>
        <p:nvSpPr>
          <p:cNvPr id="376" name="Google Shape;376;p33"/>
          <p:cNvSpPr txBox="1">
            <a:spLocks noGrp="1"/>
          </p:cNvSpPr>
          <p:nvPr>
            <p:ph type="subTitle" idx="5"/>
          </p:nvPr>
        </p:nvSpPr>
        <p:spPr>
          <a:xfrm>
            <a:off x="4818356" y="1618538"/>
            <a:ext cx="3856912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Prueba de aplicaciones personalizadas</a:t>
            </a:r>
          </a:p>
        </p:txBody>
      </p:sp>
      <p:sp>
        <p:nvSpPr>
          <p:cNvPr id="377" name="Google Shape;377;p33"/>
          <p:cNvSpPr txBox="1">
            <a:spLocks noGrp="1"/>
          </p:cNvSpPr>
          <p:nvPr>
            <p:ph type="subTitle" idx="6"/>
          </p:nvPr>
        </p:nvSpPr>
        <p:spPr>
          <a:xfrm>
            <a:off x="4818356" y="1959938"/>
            <a:ext cx="3856910" cy="7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Mediante la creación de scripts personalizados de </a:t>
            </a:r>
            <a:r>
              <a:rPr lang="es-MX" err="1"/>
              <a:t>JMeter</a:t>
            </a:r>
            <a:r>
              <a:rPr lang="es-MX"/>
              <a:t>.</a:t>
            </a:r>
            <a:endParaRPr lang="en-US"/>
          </a:p>
        </p:txBody>
      </p:sp>
      <p:sp>
        <p:nvSpPr>
          <p:cNvPr id="378" name="Google Shape;378;p33"/>
          <p:cNvSpPr txBox="1">
            <a:spLocks noGrp="1"/>
          </p:cNvSpPr>
          <p:nvPr>
            <p:ph type="subTitle" idx="7"/>
          </p:nvPr>
        </p:nvSpPr>
        <p:spPr>
          <a:xfrm>
            <a:off x="4818354" y="3015038"/>
            <a:ext cx="3856911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Ver datos de prueba en vivo</a:t>
            </a:r>
            <a:endParaRPr lang="es-CO"/>
          </a:p>
        </p:txBody>
      </p:sp>
      <p:sp>
        <p:nvSpPr>
          <p:cNvPr id="379" name="Google Shape;379;p33"/>
          <p:cNvSpPr txBox="1">
            <a:spLocks noGrp="1"/>
          </p:cNvSpPr>
          <p:nvPr>
            <p:ph type="subTitle" idx="8"/>
          </p:nvPr>
        </p:nvSpPr>
        <p:spPr>
          <a:xfrm>
            <a:off x="4818355" y="3356438"/>
            <a:ext cx="385691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A través de la consola web de la solución que contiene una opción para ver datos en vivo para una prueba en ejecución.</a:t>
            </a:r>
            <a:endParaRPr lang="en-US"/>
          </a:p>
        </p:txBody>
      </p:sp>
      <p:sp>
        <p:nvSpPr>
          <p:cNvPr id="380" name="Google Shape;380;p33"/>
          <p:cNvSpPr/>
          <p:nvPr/>
        </p:nvSpPr>
        <p:spPr>
          <a:xfrm>
            <a:off x="7560325" y="858513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3"/>
          <p:cNvSpPr/>
          <p:nvPr/>
        </p:nvSpPr>
        <p:spPr>
          <a:xfrm>
            <a:off x="7728675" y="763600"/>
            <a:ext cx="151500" cy="151500"/>
          </a:xfrm>
          <a:prstGeom prst="ellipse">
            <a:avLst/>
          </a:prstGeom>
          <a:gradFill>
            <a:gsLst>
              <a:gs pos="0">
                <a:schemeClr val="dk2">
                  <a:alpha val="10000"/>
                </a:schemeClr>
              </a:gs>
              <a:gs pos="100000">
                <a:schemeClr val="lt1">
                  <a:alpha val="10000"/>
                </a:scheme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3"/>
          <p:cNvSpPr/>
          <p:nvPr/>
        </p:nvSpPr>
        <p:spPr>
          <a:xfrm>
            <a:off x="8018300" y="1330763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0"/>
          <p:cNvSpPr txBox="1">
            <a:spLocks noGrp="1"/>
          </p:cNvSpPr>
          <p:nvPr>
            <p:ph type="title"/>
          </p:nvPr>
        </p:nvSpPr>
        <p:spPr>
          <a:xfrm>
            <a:off x="909050" y="2267588"/>
            <a:ext cx="5842624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Arquitectura →</a:t>
            </a:r>
            <a:endParaRPr/>
          </a:p>
        </p:txBody>
      </p:sp>
      <p:sp>
        <p:nvSpPr>
          <p:cNvPr id="303" name="Google Shape;303;p30"/>
          <p:cNvSpPr txBox="1">
            <a:spLocks noGrp="1"/>
          </p:cNvSpPr>
          <p:nvPr>
            <p:ph type="title" idx="2"/>
          </p:nvPr>
        </p:nvSpPr>
        <p:spPr>
          <a:xfrm>
            <a:off x="909050" y="1162713"/>
            <a:ext cx="4812600" cy="110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 </a:t>
            </a:r>
            <a:endParaRPr/>
          </a:p>
        </p:txBody>
      </p:sp>
      <p:sp>
        <p:nvSpPr>
          <p:cNvPr id="304" name="Google Shape;304;p30"/>
          <p:cNvSpPr/>
          <p:nvPr/>
        </p:nvSpPr>
        <p:spPr>
          <a:xfrm>
            <a:off x="7568925" y="1295750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0"/>
          <p:cNvSpPr/>
          <p:nvPr/>
        </p:nvSpPr>
        <p:spPr>
          <a:xfrm>
            <a:off x="6381275" y="1360363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0"/>
          <p:cNvSpPr/>
          <p:nvPr/>
        </p:nvSpPr>
        <p:spPr>
          <a:xfrm>
            <a:off x="6513275" y="1265450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7" name="Google Shape;307;p30"/>
          <p:cNvGrpSpPr/>
          <p:nvPr/>
        </p:nvGrpSpPr>
        <p:grpSpPr>
          <a:xfrm>
            <a:off x="7125139" y="2016949"/>
            <a:ext cx="554809" cy="554809"/>
            <a:chOff x="5724800" y="2169125"/>
            <a:chExt cx="587100" cy="587100"/>
          </a:xfrm>
        </p:grpSpPr>
        <p:sp>
          <p:nvSpPr>
            <p:cNvPr id="308" name="Google Shape;308;p30"/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0"/>
          <p:cNvSpPr/>
          <p:nvPr/>
        </p:nvSpPr>
        <p:spPr>
          <a:xfrm>
            <a:off x="6839250" y="1781400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30"/>
          <p:cNvGrpSpPr/>
          <p:nvPr/>
        </p:nvGrpSpPr>
        <p:grpSpPr>
          <a:xfrm>
            <a:off x="7125145" y="772239"/>
            <a:ext cx="835737" cy="835737"/>
            <a:chOff x="6810900" y="2169125"/>
            <a:chExt cx="587100" cy="587100"/>
          </a:xfrm>
        </p:grpSpPr>
        <p:sp>
          <p:nvSpPr>
            <p:cNvPr id="313" name="Google Shape;313;p30"/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5" name="Google Shape;315;p30"/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16" name="Google Shape;316;p30"/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0"/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" name="Google Shape;324;p31">
            <a:extLst>
              <a:ext uri="{FF2B5EF4-FFF2-40B4-BE49-F238E27FC236}">
                <a16:creationId xmlns:a16="http://schemas.microsoft.com/office/drawing/2014/main" id="{CE9435E9-D3E3-4B52-AF3E-77F095DE63B3}"/>
              </a:ext>
            </a:extLst>
          </p:cNvPr>
          <p:cNvSpPr txBox="1">
            <a:spLocks/>
          </p:cNvSpPr>
          <p:nvPr/>
        </p:nvSpPr>
        <p:spPr>
          <a:xfrm>
            <a:off x="909050" y="3195913"/>
            <a:ext cx="7511936" cy="9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indent="-304800" algn="ctr">
              <a:buClr>
                <a:schemeClr val="dk1"/>
              </a:buClr>
              <a:buSzPts val="1200"/>
              <a:buFont typeface="Albert Sans"/>
              <a:buNone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s-MX"/>
              <a:t>En el siguiente diagrama se muestra la arquitectura de la solución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6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3E558C45-B183-46B2-9D4A-657D72D89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54" y="714798"/>
            <a:ext cx="8288292" cy="371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304;p30">
            <a:extLst>
              <a:ext uri="{FF2B5EF4-FFF2-40B4-BE49-F238E27FC236}">
                <a16:creationId xmlns:a16="http://schemas.microsoft.com/office/drawing/2014/main" id="{9C40B288-6196-446E-95C5-F1151E371CD8}"/>
              </a:ext>
            </a:extLst>
          </p:cNvPr>
          <p:cNvSpPr/>
          <p:nvPr/>
        </p:nvSpPr>
        <p:spPr>
          <a:xfrm rot="5400000">
            <a:off x="2892679" y="159198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5;p30">
            <a:extLst>
              <a:ext uri="{FF2B5EF4-FFF2-40B4-BE49-F238E27FC236}">
                <a16:creationId xmlns:a16="http://schemas.microsoft.com/office/drawing/2014/main" id="{49D64015-31D4-406F-93DE-1BE8BAA14B7D}"/>
              </a:ext>
            </a:extLst>
          </p:cNvPr>
          <p:cNvSpPr/>
          <p:nvPr/>
        </p:nvSpPr>
        <p:spPr>
          <a:xfrm rot="5400000">
            <a:off x="1705029" y="223811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6;p30">
            <a:extLst>
              <a:ext uri="{FF2B5EF4-FFF2-40B4-BE49-F238E27FC236}">
                <a16:creationId xmlns:a16="http://schemas.microsoft.com/office/drawing/2014/main" id="{81FB47B8-E958-46E2-8503-2287E4FBDBBB}"/>
              </a:ext>
            </a:extLst>
          </p:cNvPr>
          <p:cNvSpPr/>
          <p:nvPr/>
        </p:nvSpPr>
        <p:spPr>
          <a:xfrm rot="5400000">
            <a:off x="1837029" y="128898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307;p30">
            <a:extLst>
              <a:ext uri="{FF2B5EF4-FFF2-40B4-BE49-F238E27FC236}">
                <a16:creationId xmlns:a16="http://schemas.microsoft.com/office/drawing/2014/main" id="{ABC4B544-E7F3-42F0-BAC7-E53B076B0100}"/>
              </a:ext>
            </a:extLst>
          </p:cNvPr>
          <p:cNvGrpSpPr/>
          <p:nvPr/>
        </p:nvGrpSpPr>
        <p:grpSpPr>
          <a:xfrm rot="5400000">
            <a:off x="3892059" y="473343"/>
            <a:ext cx="554809" cy="554809"/>
            <a:chOff x="5724800" y="2169125"/>
            <a:chExt cx="587100" cy="587100"/>
          </a:xfrm>
        </p:grpSpPr>
        <p:sp>
          <p:nvSpPr>
            <p:cNvPr id="28" name="Google Shape;308;p30">
              <a:extLst>
                <a:ext uri="{FF2B5EF4-FFF2-40B4-BE49-F238E27FC236}">
                  <a16:creationId xmlns:a16="http://schemas.microsoft.com/office/drawing/2014/main" id="{FE22A45C-1094-4F37-A324-5954EF1626CE}"/>
                </a:ext>
              </a:extLst>
            </p:cNvPr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9;p30">
              <a:extLst>
                <a:ext uri="{FF2B5EF4-FFF2-40B4-BE49-F238E27FC236}">
                  <a16:creationId xmlns:a16="http://schemas.microsoft.com/office/drawing/2014/main" id="{7CB47EF3-EEBE-41FB-A859-178B993728AB}"/>
                </a:ext>
              </a:extLst>
            </p:cNvPr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0;p30">
              <a:extLst>
                <a:ext uri="{FF2B5EF4-FFF2-40B4-BE49-F238E27FC236}">
                  <a16:creationId xmlns:a16="http://schemas.microsoft.com/office/drawing/2014/main" id="{56DD7DB6-6F6E-4FE5-9668-84AA741AC2E9}"/>
                </a:ext>
              </a:extLst>
            </p:cNvPr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1;p30">
            <a:extLst>
              <a:ext uri="{FF2B5EF4-FFF2-40B4-BE49-F238E27FC236}">
                <a16:creationId xmlns:a16="http://schemas.microsoft.com/office/drawing/2014/main" id="{3B0A5F83-9135-425E-A7A0-65EDFA4758C5}"/>
              </a:ext>
            </a:extLst>
          </p:cNvPr>
          <p:cNvSpPr/>
          <p:nvPr/>
        </p:nvSpPr>
        <p:spPr>
          <a:xfrm rot="5400000">
            <a:off x="2163004" y="644848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12;p30">
            <a:extLst>
              <a:ext uri="{FF2B5EF4-FFF2-40B4-BE49-F238E27FC236}">
                <a16:creationId xmlns:a16="http://schemas.microsoft.com/office/drawing/2014/main" id="{A4AA0CB2-100B-4297-9A6B-66321E6E2325}"/>
              </a:ext>
            </a:extLst>
          </p:cNvPr>
          <p:cNvGrpSpPr/>
          <p:nvPr/>
        </p:nvGrpSpPr>
        <p:grpSpPr>
          <a:xfrm rot="5400000">
            <a:off x="2332762" y="-190889"/>
            <a:ext cx="835737" cy="835737"/>
            <a:chOff x="6810900" y="2169125"/>
            <a:chExt cx="587100" cy="587100"/>
          </a:xfrm>
        </p:grpSpPr>
        <p:sp>
          <p:nvSpPr>
            <p:cNvPr id="33" name="Google Shape;313;p30">
              <a:extLst>
                <a:ext uri="{FF2B5EF4-FFF2-40B4-BE49-F238E27FC236}">
                  <a16:creationId xmlns:a16="http://schemas.microsoft.com/office/drawing/2014/main" id="{41181AFA-D6A3-4B16-A654-34CF19F0196C}"/>
                </a:ext>
              </a:extLst>
            </p:cNvPr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4;p30">
              <a:extLst>
                <a:ext uri="{FF2B5EF4-FFF2-40B4-BE49-F238E27FC236}">
                  <a16:creationId xmlns:a16="http://schemas.microsoft.com/office/drawing/2014/main" id="{11A72C5A-C0CB-46AE-8DF8-347BCFDD37BB}"/>
                </a:ext>
              </a:extLst>
            </p:cNvPr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15;p30">
              <a:extLst>
                <a:ext uri="{FF2B5EF4-FFF2-40B4-BE49-F238E27FC236}">
                  <a16:creationId xmlns:a16="http://schemas.microsoft.com/office/drawing/2014/main" id="{C65E8817-35BE-4B52-8C0B-45E284B865C8}"/>
                </a:ext>
              </a:extLst>
            </p:cNvPr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6" name="Google Shape;316;p30">
                <a:extLst>
                  <a:ext uri="{FF2B5EF4-FFF2-40B4-BE49-F238E27FC236}">
                    <a16:creationId xmlns:a16="http://schemas.microsoft.com/office/drawing/2014/main" id="{48CE5C8C-B0E4-46E1-A094-67DE965387C2}"/>
                  </a:ext>
                </a:extLst>
              </p:cNvPr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17;p30">
                <a:extLst>
                  <a:ext uri="{FF2B5EF4-FFF2-40B4-BE49-F238E27FC236}">
                    <a16:creationId xmlns:a16="http://schemas.microsoft.com/office/drawing/2014/main" id="{0B7D211E-CE36-43D5-B4E4-81E1937B4589}"/>
                  </a:ext>
                </a:extLst>
              </p:cNvPr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29317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3E558C45-B183-46B2-9D4A-657D72D89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54" y="714798"/>
            <a:ext cx="8288292" cy="371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304;p30">
            <a:extLst>
              <a:ext uri="{FF2B5EF4-FFF2-40B4-BE49-F238E27FC236}">
                <a16:creationId xmlns:a16="http://schemas.microsoft.com/office/drawing/2014/main" id="{9C40B288-6196-446E-95C5-F1151E371CD8}"/>
              </a:ext>
            </a:extLst>
          </p:cNvPr>
          <p:cNvSpPr/>
          <p:nvPr/>
        </p:nvSpPr>
        <p:spPr>
          <a:xfrm rot="5400000">
            <a:off x="2892679" y="159198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5;p30">
            <a:extLst>
              <a:ext uri="{FF2B5EF4-FFF2-40B4-BE49-F238E27FC236}">
                <a16:creationId xmlns:a16="http://schemas.microsoft.com/office/drawing/2014/main" id="{49D64015-31D4-406F-93DE-1BE8BAA14B7D}"/>
              </a:ext>
            </a:extLst>
          </p:cNvPr>
          <p:cNvSpPr/>
          <p:nvPr/>
        </p:nvSpPr>
        <p:spPr>
          <a:xfrm rot="5400000">
            <a:off x="1705029" y="223811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6;p30">
            <a:extLst>
              <a:ext uri="{FF2B5EF4-FFF2-40B4-BE49-F238E27FC236}">
                <a16:creationId xmlns:a16="http://schemas.microsoft.com/office/drawing/2014/main" id="{81FB47B8-E958-46E2-8503-2287E4FBDBBB}"/>
              </a:ext>
            </a:extLst>
          </p:cNvPr>
          <p:cNvSpPr/>
          <p:nvPr/>
        </p:nvSpPr>
        <p:spPr>
          <a:xfrm rot="5400000">
            <a:off x="1837029" y="128898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307;p30">
            <a:extLst>
              <a:ext uri="{FF2B5EF4-FFF2-40B4-BE49-F238E27FC236}">
                <a16:creationId xmlns:a16="http://schemas.microsoft.com/office/drawing/2014/main" id="{ABC4B544-E7F3-42F0-BAC7-E53B076B0100}"/>
              </a:ext>
            </a:extLst>
          </p:cNvPr>
          <p:cNvGrpSpPr/>
          <p:nvPr/>
        </p:nvGrpSpPr>
        <p:grpSpPr>
          <a:xfrm rot="5400000">
            <a:off x="3892059" y="473343"/>
            <a:ext cx="554809" cy="554809"/>
            <a:chOff x="5724800" y="2169125"/>
            <a:chExt cx="587100" cy="587100"/>
          </a:xfrm>
        </p:grpSpPr>
        <p:sp>
          <p:nvSpPr>
            <p:cNvPr id="28" name="Google Shape;308;p30">
              <a:extLst>
                <a:ext uri="{FF2B5EF4-FFF2-40B4-BE49-F238E27FC236}">
                  <a16:creationId xmlns:a16="http://schemas.microsoft.com/office/drawing/2014/main" id="{FE22A45C-1094-4F37-A324-5954EF1626CE}"/>
                </a:ext>
              </a:extLst>
            </p:cNvPr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9;p30">
              <a:extLst>
                <a:ext uri="{FF2B5EF4-FFF2-40B4-BE49-F238E27FC236}">
                  <a16:creationId xmlns:a16="http://schemas.microsoft.com/office/drawing/2014/main" id="{7CB47EF3-EEBE-41FB-A859-178B993728AB}"/>
                </a:ext>
              </a:extLst>
            </p:cNvPr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0;p30">
              <a:extLst>
                <a:ext uri="{FF2B5EF4-FFF2-40B4-BE49-F238E27FC236}">
                  <a16:creationId xmlns:a16="http://schemas.microsoft.com/office/drawing/2014/main" id="{56DD7DB6-6F6E-4FE5-9668-84AA741AC2E9}"/>
                </a:ext>
              </a:extLst>
            </p:cNvPr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1;p30">
            <a:extLst>
              <a:ext uri="{FF2B5EF4-FFF2-40B4-BE49-F238E27FC236}">
                <a16:creationId xmlns:a16="http://schemas.microsoft.com/office/drawing/2014/main" id="{3B0A5F83-9135-425E-A7A0-65EDFA4758C5}"/>
              </a:ext>
            </a:extLst>
          </p:cNvPr>
          <p:cNvSpPr/>
          <p:nvPr/>
        </p:nvSpPr>
        <p:spPr>
          <a:xfrm rot="5400000">
            <a:off x="2163004" y="644848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12;p30">
            <a:extLst>
              <a:ext uri="{FF2B5EF4-FFF2-40B4-BE49-F238E27FC236}">
                <a16:creationId xmlns:a16="http://schemas.microsoft.com/office/drawing/2014/main" id="{A4AA0CB2-100B-4297-9A6B-66321E6E2325}"/>
              </a:ext>
            </a:extLst>
          </p:cNvPr>
          <p:cNvGrpSpPr/>
          <p:nvPr/>
        </p:nvGrpSpPr>
        <p:grpSpPr>
          <a:xfrm rot="5400000">
            <a:off x="2332762" y="-190889"/>
            <a:ext cx="835737" cy="835737"/>
            <a:chOff x="6810900" y="2169125"/>
            <a:chExt cx="587100" cy="587100"/>
          </a:xfrm>
        </p:grpSpPr>
        <p:sp>
          <p:nvSpPr>
            <p:cNvPr id="33" name="Google Shape;313;p30">
              <a:extLst>
                <a:ext uri="{FF2B5EF4-FFF2-40B4-BE49-F238E27FC236}">
                  <a16:creationId xmlns:a16="http://schemas.microsoft.com/office/drawing/2014/main" id="{41181AFA-D6A3-4B16-A654-34CF19F0196C}"/>
                </a:ext>
              </a:extLst>
            </p:cNvPr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4;p30">
              <a:extLst>
                <a:ext uri="{FF2B5EF4-FFF2-40B4-BE49-F238E27FC236}">
                  <a16:creationId xmlns:a16="http://schemas.microsoft.com/office/drawing/2014/main" id="{11A72C5A-C0CB-46AE-8DF8-347BCFDD37BB}"/>
                </a:ext>
              </a:extLst>
            </p:cNvPr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15;p30">
              <a:extLst>
                <a:ext uri="{FF2B5EF4-FFF2-40B4-BE49-F238E27FC236}">
                  <a16:creationId xmlns:a16="http://schemas.microsoft.com/office/drawing/2014/main" id="{C65E8817-35BE-4B52-8C0B-45E284B865C8}"/>
                </a:ext>
              </a:extLst>
            </p:cNvPr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6" name="Google Shape;316;p30">
                <a:extLst>
                  <a:ext uri="{FF2B5EF4-FFF2-40B4-BE49-F238E27FC236}">
                    <a16:creationId xmlns:a16="http://schemas.microsoft.com/office/drawing/2014/main" id="{48CE5C8C-B0E4-46E1-A094-67DE965387C2}"/>
                  </a:ext>
                </a:extLst>
              </p:cNvPr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17;p30">
                <a:extLst>
                  <a:ext uri="{FF2B5EF4-FFF2-40B4-BE49-F238E27FC236}">
                    <a16:creationId xmlns:a16="http://schemas.microsoft.com/office/drawing/2014/main" id="{0B7D211E-CE36-43D5-B4E4-81E1937B4589}"/>
                  </a:ext>
                </a:extLst>
              </p:cNvPr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ángulo 1">
            <a:extLst>
              <a:ext uri="{FF2B5EF4-FFF2-40B4-BE49-F238E27FC236}">
                <a16:creationId xmlns:a16="http://schemas.microsoft.com/office/drawing/2014/main" id="{4CE27FF6-774D-471D-AEFF-12745049AF86}"/>
              </a:ext>
            </a:extLst>
          </p:cNvPr>
          <p:cNvSpPr/>
          <p:nvPr/>
        </p:nvSpPr>
        <p:spPr>
          <a:xfrm>
            <a:off x="-180752" y="-190889"/>
            <a:ext cx="10250170" cy="5589154"/>
          </a:xfrm>
          <a:prstGeom prst="rect">
            <a:avLst/>
          </a:prstGeom>
          <a:solidFill>
            <a:srgbClr val="01216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8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1FD714B2-B068-4759-82F7-B5BDC77B6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069"/>
          <a:stretch/>
        </p:blipFill>
        <p:spPr bwMode="auto">
          <a:xfrm>
            <a:off x="580254" y="336503"/>
            <a:ext cx="2487341" cy="4470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Google Shape;257;p28">
            <a:extLst>
              <a:ext uri="{FF2B5EF4-FFF2-40B4-BE49-F238E27FC236}">
                <a16:creationId xmlns:a16="http://schemas.microsoft.com/office/drawing/2014/main" id="{2C820346-4D0B-4C49-B739-E697C98D35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60631" y="1575002"/>
            <a:ext cx="931744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01</a:t>
            </a:r>
            <a:endParaRPr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" name="Google Shape;258;p28">
            <a:extLst>
              <a:ext uri="{FF2B5EF4-FFF2-40B4-BE49-F238E27FC236}">
                <a16:creationId xmlns:a16="http://schemas.microsoft.com/office/drawing/2014/main" id="{87C45676-47A5-4A4D-AD55-7A29855C560F}"/>
              </a:ext>
            </a:extLst>
          </p:cNvPr>
          <p:cNvSpPr txBox="1">
            <a:spLocks/>
          </p:cNvSpPr>
          <p:nvPr/>
        </p:nvSpPr>
        <p:spPr>
          <a:xfrm>
            <a:off x="4189328" y="1401288"/>
            <a:ext cx="5635156" cy="886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Se implementa una API de Amazon API Gateway para invocar los microservicios de la solución (funciones de AWS Lambda).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Google Shape;257;p28">
            <a:extLst>
              <a:ext uri="{FF2B5EF4-FFF2-40B4-BE49-F238E27FC236}">
                <a16:creationId xmlns:a16="http://schemas.microsoft.com/office/drawing/2014/main" id="{7C1B21D9-6AA9-45FD-AA4B-DA07EFE0166F}"/>
              </a:ext>
            </a:extLst>
          </p:cNvPr>
          <p:cNvSpPr txBox="1">
            <a:spLocks/>
          </p:cNvSpPr>
          <p:nvPr/>
        </p:nvSpPr>
        <p:spPr>
          <a:xfrm>
            <a:off x="3356176" y="3217015"/>
            <a:ext cx="1040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02</a:t>
            </a:r>
          </a:p>
        </p:txBody>
      </p:sp>
      <p:sp>
        <p:nvSpPr>
          <p:cNvPr id="43" name="Google Shape;258;p28">
            <a:extLst>
              <a:ext uri="{FF2B5EF4-FFF2-40B4-BE49-F238E27FC236}">
                <a16:creationId xmlns:a16="http://schemas.microsoft.com/office/drawing/2014/main" id="{73DF3BA5-C6F2-4AB0-8FB3-9F36EBF91949}"/>
              </a:ext>
            </a:extLst>
          </p:cNvPr>
          <p:cNvSpPr txBox="1">
            <a:spLocks/>
          </p:cNvSpPr>
          <p:nvPr/>
        </p:nvSpPr>
        <p:spPr>
          <a:xfrm>
            <a:off x="4292374" y="3050416"/>
            <a:ext cx="5532109" cy="886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Los microservicios proporcionan la lógica empresarial para administrar los datos de las pruebas y ejecutar las pruebas.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C2D1FFBF-BEE0-4941-A29D-B5DA2B6474BD}"/>
              </a:ext>
            </a:extLst>
          </p:cNvPr>
          <p:cNvSpPr/>
          <p:nvPr/>
        </p:nvSpPr>
        <p:spPr>
          <a:xfrm>
            <a:off x="845821" y="2955166"/>
            <a:ext cx="198120" cy="20574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1</a:t>
            </a:r>
            <a:endParaRPr lang="es-CO" b="1">
              <a:solidFill>
                <a:schemeClr val="accent6"/>
              </a:solidFill>
            </a:endParaRPr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92BDD7D7-7C47-4803-B874-A2EA9D1B6937}"/>
              </a:ext>
            </a:extLst>
          </p:cNvPr>
          <p:cNvSpPr/>
          <p:nvPr/>
        </p:nvSpPr>
        <p:spPr>
          <a:xfrm>
            <a:off x="1881079" y="2955166"/>
            <a:ext cx="198120" cy="20574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2</a:t>
            </a:r>
            <a:endParaRPr lang="es-CO" b="1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24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3E558C45-B183-46B2-9D4A-657D72D89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54" y="714798"/>
            <a:ext cx="8288292" cy="371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304;p30">
            <a:extLst>
              <a:ext uri="{FF2B5EF4-FFF2-40B4-BE49-F238E27FC236}">
                <a16:creationId xmlns:a16="http://schemas.microsoft.com/office/drawing/2014/main" id="{9C40B288-6196-446E-95C5-F1151E371CD8}"/>
              </a:ext>
            </a:extLst>
          </p:cNvPr>
          <p:cNvSpPr/>
          <p:nvPr/>
        </p:nvSpPr>
        <p:spPr>
          <a:xfrm rot="5400000">
            <a:off x="2892679" y="159198"/>
            <a:ext cx="555600" cy="5556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5;p30">
            <a:extLst>
              <a:ext uri="{FF2B5EF4-FFF2-40B4-BE49-F238E27FC236}">
                <a16:creationId xmlns:a16="http://schemas.microsoft.com/office/drawing/2014/main" id="{49D64015-31D4-406F-93DE-1BE8BAA14B7D}"/>
              </a:ext>
            </a:extLst>
          </p:cNvPr>
          <p:cNvSpPr/>
          <p:nvPr/>
        </p:nvSpPr>
        <p:spPr>
          <a:xfrm rot="5400000">
            <a:off x="1705029" y="223811"/>
            <a:ext cx="283500" cy="2835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6;p30">
            <a:extLst>
              <a:ext uri="{FF2B5EF4-FFF2-40B4-BE49-F238E27FC236}">
                <a16:creationId xmlns:a16="http://schemas.microsoft.com/office/drawing/2014/main" id="{81FB47B8-E958-46E2-8503-2287E4FBDBBB}"/>
              </a:ext>
            </a:extLst>
          </p:cNvPr>
          <p:cNvSpPr/>
          <p:nvPr/>
        </p:nvSpPr>
        <p:spPr>
          <a:xfrm rot="5400000">
            <a:off x="1837029" y="128898"/>
            <a:ext cx="151500" cy="151500"/>
          </a:xfrm>
          <a:prstGeom prst="ellipse">
            <a:avLst/>
          </a:prstGeom>
          <a:gradFill>
            <a:gsLst>
              <a:gs pos="0">
                <a:schemeClr val="accent3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307;p30">
            <a:extLst>
              <a:ext uri="{FF2B5EF4-FFF2-40B4-BE49-F238E27FC236}">
                <a16:creationId xmlns:a16="http://schemas.microsoft.com/office/drawing/2014/main" id="{ABC4B544-E7F3-42F0-BAC7-E53B076B0100}"/>
              </a:ext>
            </a:extLst>
          </p:cNvPr>
          <p:cNvGrpSpPr/>
          <p:nvPr/>
        </p:nvGrpSpPr>
        <p:grpSpPr>
          <a:xfrm rot="5400000">
            <a:off x="3892059" y="473343"/>
            <a:ext cx="554809" cy="554809"/>
            <a:chOff x="5724800" y="2169125"/>
            <a:chExt cx="587100" cy="587100"/>
          </a:xfrm>
        </p:grpSpPr>
        <p:sp>
          <p:nvSpPr>
            <p:cNvPr id="28" name="Google Shape;308;p30">
              <a:extLst>
                <a:ext uri="{FF2B5EF4-FFF2-40B4-BE49-F238E27FC236}">
                  <a16:creationId xmlns:a16="http://schemas.microsoft.com/office/drawing/2014/main" id="{FE22A45C-1094-4F37-A324-5954EF1626CE}"/>
                </a:ext>
              </a:extLst>
            </p:cNvPr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9;p30">
              <a:extLst>
                <a:ext uri="{FF2B5EF4-FFF2-40B4-BE49-F238E27FC236}">
                  <a16:creationId xmlns:a16="http://schemas.microsoft.com/office/drawing/2014/main" id="{7CB47EF3-EEBE-41FB-A859-178B993728AB}"/>
                </a:ext>
              </a:extLst>
            </p:cNvPr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0;p30">
              <a:extLst>
                <a:ext uri="{FF2B5EF4-FFF2-40B4-BE49-F238E27FC236}">
                  <a16:creationId xmlns:a16="http://schemas.microsoft.com/office/drawing/2014/main" id="{56DD7DB6-6F6E-4FE5-9668-84AA741AC2E9}"/>
                </a:ext>
              </a:extLst>
            </p:cNvPr>
            <p:cNvSpPr/>
            <p:nvPr/>
          </p:nvSpPr>
          <p:spPr>
            <a:xfrm>
              <a:off x="5889083" y="2332610"/>
              <a:ext cx="258497" cy="260131"/>
            </a:xfrm>
            <a:custGeom>
              <a:avLst/>
              <a:gdLst/>
              <a:ahLst/>
              <a:cxnLst/>
              <a:rect l="l" t="t" r="r" b="b"/>
              <a:pathLst>
                <a:path w="42238" h="42505" extrusionOk="0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1;p30">
            <a:extLst>
              <a:ext uri="{FF2B5EF4-FFF2-40B4-BE49-F238E27FC236}">
                <a16:creationId xmlns:a16="http://schemas.microsoft.com/office/drawing/2014/main" id="{3B0A5F83-9135-425E-A7A0-65EDFA4758C5}"/>
              </a:ext>
            </a:extLst>
          </p:cNvPr>
          <p:cNvSpPr/>
          <p:nvPr/>
        </p:nvSpPr>
        <p:spPr>
          <a:xfrm rot="5400000">
            <a:off x="2163004" y="644848"/>
            <a:ext cx="105900" cy="105900"/>
          </a:xfrm>
          <a:prstGeom prst="ellipse">
            <a:avLst/>
          </a:prstGeom>
          <a:solidFill>
            <a:srgbClr val="0388E5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12;p30">
            <a:extLst>
              <a:ext uri="{FF2B5EF4-FFF2-40B4-BE49-F238E27FC236}">
                <a16:creationId xmlns:a16="http://schemas.microsoft.com/office/drawing/2014/main" id="{A4AA0CB2-100B-4297-9A6B-66321E6E2325}"/>
              </a:ext>
            </a:extLst>
          </p:cNvPr>
          <p:cNvGrpSpPr/>
          <p:nvPr/>
        </p:nvGrpSpPr>
        <p:grpSpPr>
          <a:xfrm rot="5400000">
            <a:off x="2332762" y="-190889"/>
            <a:ext cx="835737" cy="835737"/>
            <a:chOff x="6810900" y="2169125"/>
            <a:chExt cx="587100" cy="587100"/>
          </a:xfrm>
        </p:grpSpPr>
        <p:sp>
          <p:nvSpPr>
            <p:cNvPr id="33" name="Google Shape;313;p30">
              <a:extLst>
                <a:ext uri="{FF2B5EF4-FFF2-40B4-BE49-F238E27FC236}">
                  <a16:creationId xmlns:a16="http://schemas.microsoft.com/office/drawing/2014/main" id="{41181AFA-D6A3-4B16-A654-34CF19F0196C}"/>
                </a:ext>
              </a:extLst>
            </p:cNvPr>
            <p:cNvSpPr/>
            <p:nvPr/>
          </p:nvSpPr>
          <p:spPr>
            <a:xfrm>
              <a:off x="6810900" y="2169125"/>
              <a:ext cx="587100" cy="5871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4;p30">
              <a:extLst>
                <a:ext uri="{FF2B5EF4-FFF2-40B4-BE49-F238E27FC236}">
                  <a16:creationId xmlns:a16="http://schemas.microsoft.com/office/drawing/2014/main" id="{11A72C5A-C0CB-46AE-8DF8-347BCFDD37BB}"/>
                </a:ext>
              </a:extLst>
            </p:cNvPr>
            <p:cNvSpPr/>
            <p:nvPr/>
          </p:nvSpPr>
          <p:spPr>
            <a:xfrm>
              <a:off x="6881784" y="2240009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15;p30">
              <a:extLst>
                <a:ext uri="{FF2B5EF4-FFF2-40B4-BE49-F238E27FC236}">
                  <a16:creationId xmlns:a16="http://schemas.microsoft.com/office/drawing/2014/main" id="{C65E8817-35BE-4B52-8C0B-45E284B865C8}"/>
                </a:ext>
              </a:extLst>
            </p:cNvPr>
            <p:cNvGrpSpPr/>
            <p:nvPr/>
          </p:nvGrpSpPr>
          <p:grpSpPr>
            <a:xfrm>
              <a:off x="6972327" y="2333833"/>
              <a:ext cx="260615" cy="258080"/>
              <a:chOff x="-37385100" y="3949908"/>
              <a:chExt cx="321350" cy="318225"/>
            </a:xfrm>
          </p:grpSpPr>
          <p:sp>
            <p:nvSpPr>
              <p:cNvPr id="36" name="Google Shape;316;p30">
                <a:extLst>
                  <a:ext uri="{FF2B5EF4-FFF2-40B4-BE49-F238E27FC236}">
                    <a16:creationId xmlns:a16="http://schemas.microsoft.com/office/drawing/2014/main" id="{48CE5C8C-B0E4-46E1-A094-67DE965387C2}"/>
                  </a:ext>
                </a:extLst>
              </p:cNvPr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916" extrusionOk="0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17;p30">
                <a:extLst>
                  <a:ext uri="{FF2B5EF4-FFF2-40B4-BE49-F238E27FC236}">
                    <a16:creationId xmlns:a16="http://schemas.microsoft.com/office/drawing/2014/main" id="{0B7D211E-CE36-43D5-B4E4-81E1937B4589}"/>
                  </a:ext>
                </a:extLst>
              </p:cNvPr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9958" extrusionOk="0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ángulo 1">
            <a:extLst>
              <a:ext uri="{FF2B5EF4-FFF2-40B4-BE49-F238E27FC236}">
                <a16:creationId xmlns:a16="http://schemas.microsoft.com/office/drawing/2014/main" id="{4CE27FF6-774D-471D-AEFF-12745049AF86}"/>
              </a:ext>
            </a:extLst>
          </p:cNvPr>
          <p:cNvSpPr/>
          <p:nvPr/>
        </p:nvSpPr>
        <p:spPr>
          <a:xfrm>
            <a:off x="-180752" y="-190889"/>
            <a:ext cx="10250170" cy="5589154"/>
          </a:xfrm>
          <a:prstGeom prst="rect">
            <a:avLst/>
          </a:prstGeom>
          <a:solidFill>
            <a:srgbClr val="01216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8" name="Picture 2" descr="Diagrama de flujo de la arquitectura de Pruebas de carga distribuidas en AWS">
            <a:extLst>
              <a:ext uri="{FF2B5EF4-FFF2-40B4-BE49-F238E27FC236}">
                <a16:creationId xmlns:a16="http://schemas.microsoft.com/office/drawing/2014/main" id="{1FD714B2-B068-4759-82F7-B5BDC77B6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2" t="22786" r="39934" b="426"/>
          <a:stretch/>
        </p:blipFill>
        <p:spPr bwMode="auto">
          <a:xfrm>
            <a:off x="166301" y="1068258"/>
            <a:ext cx="2881695" cy="3432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Google Shape;257;p28">
            <a:extLst>
              <a:ext uri="{FF2B5EF4-FFF2-40B4-BE49-F238E27FC236}">
                <a16:creationId xmlns:a16="http://schemas.microsoft.com/office/drawing/2014/main" id="{7C1B21D9-6AA9-45FD-AA4B-DA07EFE0166F}"/>
              </a:ext>
            </a:extLst>
          </p:cNvPr>
          <p:cNvSpPr txBox="1">
            <a:spLocks/>
          </p:cNvSpPr>
          <p:nvPr/>
        </p:nvSpPr>
        <p:spPr>
          <a:xfrm>
            <a:off x="3330175" y="2540730"/>
            <a:ext cx="1040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5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bert Sans"/>
              <a:buNone/>
              <a:defRPr sz="36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ctr"/>
            <a:r>
              <a:rPr lang="en">
                <a:solidFill>
                  <a:schemeClr val="accent2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  <p:sp>
        <p:nvSpPr>
          <p:cNvPr id="43" name="Google Shape;258;p28">
            <a:extLst>
              <a:ext uri="{FF2B5EF4-FFF2-40B4-BE49-F238E27FC236}">
                <a16:creationId xmlns:a16="http://schemas.microsoft.com/office/drawing/2014/main" id="{73DF3BA5-C6F2-4AB0-8FB3-9F36EBF91949}"/>
              </a:ext>
            </a:extLst>
          </p:cNvPr>
          <p:cNvSpPr txBox="1">
            <a:spLocks/>
          </p:cNvSpPr>
          <p:nvPr/>
        </p:nvSpPr>
        <p:spPr>
          <a:xfrm>
            <a:off x="4266373" y="2374131"/>
            <a:ext cx="5532109" cy="886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indent="-304800"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Los microservicios interactúan con Amazon S3, Amazon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DynamoDB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y AWS Step </a:t>
            </a:r>
            <a:r>
              <a:rPr lang="es-MX" err="1">
                <a:solidFill>
                  <a:schemeClr val="tx2">
                    <a:lumMod val="60000"/>
                    <a:lumOff val="40000"/>
                  </a:schemeClr>
                </a:solidFill>
              </a:rPr>
              <a:t>Functions</a:t>
            </a:r>
            <a:r>
              <a:rPr lang="es-MX">
                <a:solidFill>
                  <a:schemeClr val="tx2">
                    <a:lumMod val="60000"/>
                    <a:lumOff val="40000"/>
                  </a:schemeClr>
                </a:solidFill>
              </a:rPr>
              <a:t> para ejecutar casos de prueba y proporcionar almacenamiento para los detalles de casos de prueba.</a:t>
            </a:r>
            <a:endParaRPr lang="es-CO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92BDD7D7-7C47-4803-B874-A2EA9D1B6937}"/>
              </a:ext>
            </a:extLst>
          </p:cNvPr>
          <p:cNvSpPr/>
          <p:nvPr/>
        </p:nvSpPr>
        <p:spPr>
          <a:xfrm>
            <a:off x="1557225" y="2374131"/>
            <a:ext cx="198120" cy="20574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>
                <a:solidFill>
                  <a:schemeClr val="accent6"/>
                </a:solidFill>
              </a:rPr>
              <a:t>3</a:t>
            </a:r>
            <a:endParaRPr lang="es-CO" b="1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9272060"/>
      </p:ext>
    </p:extLst>
  </p:cSld>
  <p:clrMapOvr>
    <a:masterClrMapping/>
  </p:clrMapOvr>
</p:sld>
</file>

<file path=ppt/theme/theme1.xml><?xml version="1.0" encoding="utf-8"?>
<a:theme xmlns:a="http://schemas.openxmlformats.org/drawingml/2006/main" name="AI Incident Automation Pitch Deck by Slidesgo">
  <a:themeElements>
    <a:clrScheme name="Simple Light">
      <a:dk1>
        <a:srgbClr val="012169"/>
      </a:dk1>
      <a:lt1>
        <a:srgbClr val="0048A7"/>
      </a:lt1>
      <a:dk2>
        <a:srgbClr val="0388E5"/>
      </a:dk2>
      <a:lt2>
        <a:srgbClr val="3ED4FD"/>
      </a:lt2>
      <a:accent1>
        <a:srgbClr val="DAF2FE"/>
      </a:accent1>
      <a:accent2>
        <a:srgbClr val="6746B9"/>
      </a:accent2>
      <a:accent3>
        <a:srgbClr val="AD8DFF"/>
      </a:accent3>
      <a:accent4>
        <a:srgbClr val="FFFFFF"/>
      </a:accent4>
      <a:accent5>
        <a:srgbClr val="FFFFFF"/>
      </a:accent5>
      <a:accent6>
        <a:srgbClr val="FFFFFF"/>
      </a:accent6>
      <a:hlink>
        <a:srgbClr val="01216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17</Slides>
  <Notes>15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AI Incident Automation Pitch Deck by Slidesgo</vt:lpstr>
      <vt:lpstr>Pruebas de carga distribuida en AWS</vt:lpstr>
      <vt:lpstr>Problemática →</vt:lpstr>
      <vt:lpstr>Problemáticas Y Necesidades</vt:lpstr>
      <vt:lpstr>→ Solución</vt:lpstr>
      <vt:lpstr>Beneficios de la Solución</vt:lpstr>
      <vt:lpstr>Arquitectura →</vt:lpstr>
      <vt:lpstr>PowerPoint Presentation</vt:lpstr>
      <vt:lpstr>01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→ Arquitectura Demo</vt:lpstr>
      <vt:lpstr>PowerPoint Presentation</vt:lpstr>
      <vt:lpstr>PowerPoint Presentation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Pruebas de carga distribuida en AWS</dc:title>
  <cp:revision>2</cp:revision>
  <dcterms:modified xsi:type="dcterms:W3CDTF">2023-12-12T03:17:58Z</dcterms:modified>
</cp:coreProperties>
</file>

<file path=docProps/thumbnail.jpeg>
</file>